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62" r:id="rId2"/>
    <p:sldId id="266" r:id="rId3"/>
    <p:sldId id="263" r:id="rId4"/>
    <p:sldId id="270" r:id="rId5"/>
    <p:sldId id="287" r:id="rId6"/>
    <p:sldId id="289" r:id="rId7"/>
    <p:sldId id="290" r:id="rId8"/>
    <p:sldId id="291" r:id="rId9"/>
    <p:sldId id="264" r:id="rId10"/>
    <p:sldId id="292" r:id="rId11"/>
    <p:sldId id="293" r:id="rId12"/>
    <p:sldId id="294" r:id="rId13"/>
    <p:sldId id="295" r:id="rId14"/>
    <p:sldId id="265" r:id="rId15"/>
    <p:sldId id="299" r:id="rId16"/>
    <p:sldId id="296" r:id="rId17"/>
    <p:sldId id="297" r:id="rId18"/>
    <p:sldId id="298" r:id="rId19"/>
    <p:sldId id="267" r:id="rId20"/>
    <p:sldId id="300" r:id="rId21"/>
    <p:sldId id="301" r:id="rId22"/>
    <p:sldId id="302" r:id="rId23"/>
    <p:sldId id="303" r:id="rId24"/>
    <p:sldId id="304" r:id="rId25"/>
    <p:sldId id="30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0D2"/>
    <a:srgbClr val="D91428"/>
    <a:srgbClr val="7A0201"/>
    <a:srgbClr val="FFD24F"/>
    <a:srgbClr val="302C3D"/>
    <a:srgbClr val="FAF28F"/>
    <a:srgbClr val="EB2112"/>
    <a:srgbClr val="E86080"/>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4" autoAdjust="0"/>
    <p:restoredTop sz="94660"/>
  </p:normalViewPr>
  <p:slideViewPr>
    <p:cSldViewPr snapToGrid="0">
      <p:cViewPr varScale="1">
        <p:scale>
          <a:sx n="69" d="100"/>
          <a:sy n="69" d="100"/>
        </p:scale>
        <p:origin x="-612" y="-96"/>
      </p:cViewPr>
      <p:guideLst>
        <p:guide orient="horz" pos="2160"/>
        <p:guide pos="3840"/>
      </p:guideLst>
    </p:cSldViewPr>
  </p:slideViewPr>
  <p:notesTextViewPr>
    <p:cViewPr>
      <p:scale>
        <a:sx n="1" d="1"/>
        <a:sy n="1" d="1"/>
      </p:scale>
      <p:origin x="0" y="0"/>
    </p:cViewPr>
  </p:notesTextViewPr>
  <p:sorterViewPr>
    <p:cViewPr>
      <p:scale>
        <a:sx n="51" d="100"/>
        <a:sy n="5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2018/12/22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extLst>
      <p:ext uri="{BB962C8B-B14F-4D97-AF65-F5344CB8AC3E}">
        <p14:creationId xmlns:p14="http://schemas.microsoft.com/office/powerpoint/2010/main" val="298260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9149" r="6581"/>
          <a:stretch>
            <a:fillRect/>
          </a:stretch>
        </p:blipFill>
        <p:spPr>
          <a:xfrm rot="5400000">
            <a:off x="2575560" y="-2758440"/>
            <a:ext cx="6858000" cy="12374880"/>
          </a:xfrm>
          <a:prstGeom prst="rect">
            <a:avLst/>
          </a:prstGeom>
        </p:spPr>
      </p:pic>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b="41469"/>
          <a:stretch>
            <a:fillRect/>
          </a:stretch>
        </p:blipFill>
        <p:spPr>
          <a:xfrm>
            <a:off x="243840" y="-828081"/>
            <a:ext cx="11704320" cy="10276881"/>
          </a:xfrm>
          <a:prstGeom prst="rect">
            <a:avLst/>
          </a:prstGeom>
        </p:spPr>
      </p:pic>
      <p:pic>
        <p:nvPicPr>
          <p:cNvPr id="7" name="图片 6"/>
          <p:cNvPicPr>
            <a:picLocks noChangeAspect="1"/>
          </p:cNvPicPr>
          <p:nvPr/>
        </p:nvPicPr>
        <p:blipFill rotWithShape="1">
          <a:blip r:embed="rId7" cstate="print">
            <a:extLst>
              <a:ext uri="{28A0092B-C50C-407E-A947-70E740481C1C}">
                <a14:useLocalDpi xmlns:a14="http://schemas.microsoft.com/office/drawing/2010/main" val="0"/>
              </a:ext>
            </a:extLst>
          </a:blip>
          <a:srcRect r="57001" b="84222"/>
          <a:stretch>
            <a:fillRect/>
          </a:stretch>
        </p:blipFill>
        <p:spPr>
          <a:xfrm>
            <a:off x="1" y="0"/>
            <a:ext cx="6229474" cy="3429000"/>
          </a:xfrm>
          <a:prstGeom prst="rect">
            <a:avLst/>
          </a:prstGeom>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r="57001" b="84222"/>
          <a:stretch>
            <a:fillRect/>
          </a:stretch>
        </p:blipFill>
        <p:spPr>
          <a:xfrm flipH="1">
            <a:off x="4926948" y="0"/>
            <a:ext cx="7143131" cy="3931920"/>
          </a:xfrm>
          <a:prstGeom prst="rect">
            <a:avLst/>
          </a:prstGeom>
        </p:spPr>
      </p:pic>
      <p:pic>
        <p:nvPicPr>
          <p:cNvPr id="13" name="中国广播民族乐团 - 喜洋洋(民乐合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979286" y="-980965"/>
            <a:ext cx="377950" cy="377950"/>
          </a:xfrm>
          <a:prstGeom prst="rect">
            <a:avLst/>
          </a:prstGeom>
        </p:spPr>
      </p:pic>
      <p:sp>
        <p:nvSpPr>
          <p:cNvPr id="18" name="AutoShape 3"/>
          <p:cNvSpPr>
            <a:spLocks noChangeAspect="1" noChangeArrowheads="1" noTextEdit="1"/>
          </p:cNvSpPr>
          <p:nvPr/>
        </p:nvSpPr>
        <p:spPr bwMode="auto">
          <a:xfrm>
            <a:off x="3628073" y="3321346"/>
            <a:ext cx="5546725"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Freeform 5"/>
          <p:cNvSpPr/>
          <p:nvPr/>
        </p:nvSpPr>
        <p:spPr bwMode="auto">
          <a:xfrm>
            <a:off x="4080511" y="3686471"/>
            <a:ext cx="603250" cy="65088"/>
          </a:xfrm>
          <a:custGeom>
            <a:avLst/>
            <a:gdLst>
              <a:gd name="T0" fmla="*/ 0 w 380"/>
              <a:gd name="T1" fmla="*/ 0 h 41"/>
              <a:gd name="T2" fmla="*/ 41 w 380"/>
              <a:gd name="T3" fmla="*/ 41 h 41"/>
              <a:gd name="T4" fmla="*/ 347 w 380"/>
              <a:gd name="T5" fmla="*/ 41 h 41"/>
              <a:gd name="T6" fmla="*/ 380 w 380"/>
              <a:gd name="T7" fmla="*/ 7 h 41"/>
            </a:gdLst>
            <a:ahLst/>
            <a:cxnLst>
              <a:cxn ang="0">
                <a:pos x="T0" y="T1"/>
              </a:cxn>
              <a:cxn ang="0">
                <a:pos x="T2" y="T3"/>
              </a:cxn>
              <a:cxn ang="0">
                <a:pos x="T4" y="T5"/>
              </a:cxn>
              <a:cxn ang="0">
                <a:pos x="T6" y="T7"/>
              </a:cxn>
            </a:cxnLst>
            <a:rect l="0" t="0" r="r" b="b"/>
            <a:pathLst>
              <a:path w="380" h="41">
                <a:moveTo>
                  <a:pt x="0" y="0"/>
                </a:moveTo>
                <a:lnTo>
                  <a:pt x="41" y="41"/>
                </a:lnTo>
                <a:lnTo>
                  <a:pt x="347" y="41"/>
                </a:lnTo>
                <a:lnTo>
                  <a:pt x="380" y="7"/>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Freeform 6"/>
          <p:cNvSpPr/>
          <p:nvPr/>
        </p:nvSpPr>
        <p:spPr bwMode="auto">
          <a:xfrm>
            <a:off x="3885248" y="3938884"/>
            <a:ext cx="987425" cy="90488"/>
          </a:xfrm>
          <a:custGeom>
            <a:avLst/>
            <a:gdLst>
              <a:gd name="T0" fmla="*/ 0 w 622"/>
              <a:gd name="T1" fmla="*/ 0 h 57"/>
              <a:gd name="T2" fmla="*/ 52 w 622"/>
              <a:gd name="T3" fmla="*/ 57 h 57"/>
              <a:gd name="T4" fmla="*/ 587 w 622"/>
              <a:gd name="T5" fmla="*/ 57 h 57"/>
              <a:gd name="T6" fmla="*/ 622 w 622"/>
              <a:gd name="T7" fmla="*/ 0 h 57"/>
            </a:gdLst>
            <a:ahLst/>
            <a:cxnLst>
              <a:cxn ang="0">
                <a:pos x="T0" y="T1"/>
              </a:cxn>
              <a:cxn ang="0">
                <a:pos x="T2" y="T3"/>
              </a:cxn>
              <a:cxn ang="0">
                <a:pos x="T4" y="T5"/>
              </a:cxn>
              <a:cxn ang="0">
                <a:pos x="T6" y="T7"/>
              </a:cxn>
            </a:cxnLst>
            <a:rect l="0" t="0" r="r" b="b"/>
            <a:pathLst>
              <a:path w="622" h="57">
                <a:moveTo>
                  <a:pt x="0" y="0"/>
                </a:moveTo>
                <a:lnTo>
                  <a:pt x="52" y="57"/>
                </a:lnTo>
                <a:lnTo>
                  <a:pt x="587" y="57"/>
                </a:lnTo>
                <a:lnTo>
                  <a:pt x="622" y="0"/>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7"/>
          <p:cNvSpPr/>
          <p:nvPr/>
        </p:nvSpPr>
        <p:spPr bwMode="auto">
          <a:xfrm>
            <a:off x="3885248" y="4029371"/>
            <a:ext cx="306388" cy="298450"/>
          </a:xfrm>
          <a:custGeom>
            <a:avLst/>
            <a:gdLst>
              <a:gd name="T0" fmla="*/ 193 w 193"/>
              <a:gd name="T1" fmla="*/ 0 h 188"/>
              <a:gd name="T2" fmla="*/ 193 w 193"/>
              <a:gd name="T3" fmla="*/ 188 h 188"/>
              <a:gd name="T4" fmla="*/ 0 w 193"/>
              <a:gd name="T5" fmla="*/ 188 h 188"/>
            </a:gdLst>
            <a:ahLst/>
            <a:cxnLst>
              <a:cxn ang="0">
                <a:pos x="T0" y="T1"/>
              </a:cxn>
              <a:cxn ang="0">
                <a:pos x="T2" y="T3"/>
              </a:cxn>
              <a:cxn ang="0">
                <a:pos x="T4" y="T5"/>
              </a:cxn>
            </a:cxnLst>
            <a:rect l="0" t="0" r="r" b="b"/>
            <a:pathLst>
              <a:path w="193" h="188">
                <a:moveTo>
                  <a:pt x="193" y="0"/>
                </a:moveTo>
                <a:lnTo>
                  <a:pt x="193" y="188"/>
                </a:lnTo>
                <a:lnTo>
                  <a:pt x="0" y="188"/>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 name="Freeform 8"/>
          <p:cNvSpPr/>
          <p:nvPr/>
        </p:nvSpPr>
        <p:spPr bwMode="auto">
          <a:xfrm>
            <a:off x="4547236" y="4029371"/>
            <a:ext cx="325438" cy="376238"/>
          </a:xfrm>
          <a:custGeom>
            <a:avLst/>
            <a:gdLst>
              <a:gd name="T0" fmla="*/ 8 w 280"/>
              <a:gd name="T1" fmla="*/ 0 h 323"/>
              <a:gd name="T2" fmla="*/ 280 w 280"/>
              <a:gd name="T3" fmla="*/ 307 h 323"/>
            </a:gdLst>
            <a:ahLst/>
            <a:cxnLst>
              <a:cxn ang="0">
                <a:pos x="T0" y="T1"/>
              </a:cxn>
              <a:cxn ang="0">
                <a:pos x="T2" y="T3"/>
              </a:cxn>
            </a:cxnLst>
            <a:rect l="0" t="0" r="r" b="b"/>
            <a:pathLst>
              <a:path w="280" h="323">
                <a:moveTo>
                  <a:pt x="8" y="0"/>
                </a:moveTo>
                <a:cubicBezTo>
                  <a:pt x="8" y="0"/>
                  <a:pt x="0" y="323"/>
                  <a:pt x="280" y="307"/>
                </a:cubicBez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Oval 9"/>
          <p:cNvSpPr>
            <a:spLocks noChangeArrowheads="1"/>
          </p:cNvSpPr>
          <p:nvPr/>
        </p:nvSpPr>
        <p:spPr bwMode="auto">
          <a:xfrm>
            <a:off x="5429886" y="3691234"/>
            <a:ext cx="569913" cy="571500"/>
          </a:xfrm>
          <a:prstGeom prst="ellipse">
            <a:avLst/>
          </a:pr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Freeform 10"/>
          <p:cNvSpPr/>
          <p:nvPr/>
        </p:nvSpPr>
        <p:spPr bwMode="auto">
          <a:xfrm>
            <a:off x="5220336" y="4235746"/>
            <a:ext cx="1025525" cy="127000"/>
          </a:xfrm>
          <a:custGeom>
            <a:avLst/>
            <a:gdLst>
              <a:gd name="T0" fmla="*/ 0 w 646"/>
              <a:gd name="T1" fmla="*/ 0 h 80"/>
              <a:gd name="T2" fmla="*/ 30 w 646"/>
              <a:gd name="T3" fmla="*/ 80 h 80"/>
              <a:gd name="T4" fmla="*/ 588 w 646"/>
              <a:gd name="T5" fmla="*/ 80 h 80"/>
              <a:gd name="T6" fmla="*/ 646 w 646"/>
              <a:gd name="T7" fmla="*/ 22 h 80"/>
            </a:gdLst>
            <a:ahLst/>
            <a:cxnLst>
              <a:cxn ang="0">
                <a:pos x="T0" y="T1"/>
              </a:cxn>
              <a:cxn ang="0">
                <a:pos x="T2" y="T3"/>
              </a:cxn>
              <a:cxn ang="0">
                <a:pos x="T4" y="T5"/>
              </a:cxn>
              <a:cxn ang="0">
                <a:pos x="T6" y="T7"/>
              </a:cxn>
            </a:cxnLst>
            <a:rect l="0" t="0" r="r" b="b"/>
            <a:pathLst>
              <a:path w="646" h="80">
                <a:moveTo>
                  <a:pt x="0" y="0"/>
                </a:moveTo>
                <a:lnTo>
                  <a:pt x="30" y="80"/>
                </a:lnTo>
                <a:lnTo>
                  <a:pt x="588" y="80"/>
                </a:lnTo>
                <a:lnTo>
                  <a:pt x="646" y="22"/>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Freeform 11"/>
          <p:cNvSpPr/>
          <p:nvPr/>
        </p:nvSpPr>
        <p:spPr bwMode="auto">
          <a:xfrm>
            <a:off x="6701473" y="3815059"/>
            <a:ext cx="280988" cy="366713"/>
          </a:xfrm>
          <a:custGeom>
            <a:avLst/>
            <a:gdLst>
              <a:gd name="T0" fmla="*/ 0 w 177"/>
              <a:gd name="T1" fmla="*/ 0 h 231"/>
              <a:gd name="T2" fmla="*/ 0 w 177"/>
              <a:gd name="T3" fmla="*/ 231 h 231"/>
              <a:gd name="T4" fmla="*/ 177 w 177"/>
              <a:gd name="T5" fmla="*/ 85 h 231"/>
            </a:gdLst>
            <a:ahLst/>
            <a:cxnLst>
              <a:cxn ang="0">
                <a:pos x="T0" y="T1"/>
              </a:cxn>
              <a:cxn ang="0">
                <a:pos x="T2" y="T3"/>
              </a:cxn>
              <a:cxn ang="0">
                <a:pos x="T4" y="T5"/>
              </a:cxn>
            </a:cxnLst>
            <a:rect l="0" t="0" r="r" b="b"/>
            <a:pathLst>
              <a:path w="177" h="231">
                <a:moveTo>
                  <a:pt x="0" y="0"/>
                </a:moveTo>
                <a:lnTo>
                  <a:pt x="0" y="231"/>
                </a:lnTo>
                <a:lnTo>
                  <a:pt x="177" y="85"/>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Line 12"/>
          <p:cNvSpPr>
            <a:spLocks noChangeShapeType="1"/>
          </p:cNvSpPr>
          <p:nvPr/>
        </p:nvSpPr>
        <p:spPr bwMode="auto">
          <a:xfrm>
            <a:off x="6842761" y="3759496"/>
            <a:ext cx="0" cy="550863"/>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Freeform 13"/>
          <p:cNvSpPr/>
          <p:nvPr/>
        </p:nvSpPr>
        <p:spPr bwMode="auto">
          <a:xfrm>
            <a:off x="7131686" y="3759496"/>
            <a:ext cx="390525" cy="274638"/>
          </a:xfrm>
          <a:custGeom>
            <a:avLst/>
            <a:gdLst>
              <a:gd name="T0" fmla="*/ 0 w 246"/>
              <a:gd name="T1" fmla="*/ 0 h 173"/>
              <a:gd name="T2" fmla="*/ 0 w 246"/>
              <a:gd name="T3" fmla="*/ 64 h 173"/>
              <a:gd name="T4" fmla="*/ 246 w 246"/>
              <a:gd name="T5" fmla="*/ 64 h 173"/>
              <a:gd name="T6" fmla="*/ 246 w 246"/>
              <a:gd name="T7" fmla="*/ 173 h 173"/>
            </a:gdLst>
            <a:ahLst/>
            <a:cxnLst>
              <a:cxn ang="0">
                <a:pos x="T0" y="T1"/>
              </a:cxn>
              <a:cxn ang="0">
                <a:pos x="T2" y="T3"/>
              </a:cxn>
              <a:cxn ang="0">
                <a:pos x="T4" y="T5"/>
              </a:cxn>
              <a:cxn ang="0">
                <a:pos x="T6" y="T7"/>
              </a:cxn>
            </a:cxnLst>
            <a:rect l="0" t="0" r="r" b="b"/>
            <a:pathLst>
              <a:path w="246" h="173">
                <a:moveTo>
                  <a:pt x="0" y="0"/>
                </a:moveTo>
                <a:lnTo>
                  <a:pt x="0" y="64"/>
                </a:lnTo>
                <a:lnTo>
                  <a:pt x="246" y="64"/>
                </a:lnTo>
                <a:lnTo>
                  <a:pt x="246" y="173"/>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8" name="Line 14"/>
          <p:cNvSpPr>
            <a:spLocks noChangeShapeType="1"/>
          </p:cNvSpPr>
          <p:nvPr/>
        </p:nvSpPr>
        <p:spPr bwMode="auto">
          <a:xfrm>
            <a:off x="7066598" y="4034134"/>
            <a:ext cx="604838" cy="0"/>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9" name="Line 15"/>
          <p:cNvSpPr>
            <a:spLocks noChangeShapeType="1"/>
          </p:cNvSpPr>
          <p:nvPr/>
        </p:nvSpPr>
        <p:spPr bwMode="auto">
          <a:xfrm>
            <a:off x="7326948" y="3759496"/>
            <a:ext cx="0" cy="238125"/>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Freeform 16"/>
          <p:cNvSpPr/>
          <p:nvPr/>
        </p:nvSpPr>
        <p:spPr bwMode="auto">
          <a:xfrm>
            <a:off x="7066598" y="4129384"/>
            <a:ext cx="493713" cy="265113"/>
          </a:xfrm>
          <a:custGeom>
            <a:avLst/>
            <a:gdLst>
              <a:gd name="T0" fmla="*/ 0 w 311"/>
              <a:gd name="T1" fmla="*/ 167 h 167"/>
              <a:gd name="T2" fmla="*/ 164 w 311"/>
              <a:gd name="T3" fmla="*/ 0 h 167"/>
              <a:gd name="T4" fmla="*/ 311 w 311"/>
              <a:gd name="T5" fmla="*/ 114 h 167"/>
            </a:gdLst>
            <a:ahLst/>
            <a:cxnLst>
              <a:cxn ang="0">
                <a:pos x="T0" y="T1"/>
              </a:cxn>
              <a:cxn ang="0">
                <a:pos x="T2" y="T3"/>
              </a:cxn>
              <a:cxn ang="0">
                <a:pos x="T4" y="T5"/>
              </a:cxn>
            </a:cxnLst>
            <a:rect l="0" t="0" r="r" b="b"/>
            <a:pathLst>
              <a:path w="311" h="167">
                <a:moveTo>
                  <a:pt x="0" y="167"/>
                </a:moveTo>
                <a:lnTo>
                  <a:pt x="164" y="0"/>
                </a:lnTo>
                <a:lnTo>
                  <a:pt x="311" y="114"/>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1" name="Freeform 17"/>
          <p:cNvSpPr/>
          <p:nvPr/>
        </p:nvSpPr>
        <p:spPr bwMode="auto">
          <a:xfrm>
            <a:off x="8206423" y="3716634"/>
            <a:ext cx="447675" cy="347663"/>
          </a:xfrm>
          <a:custGeom>
            <a:avLst/>
            <a:gdLst>
              <a:gd name="T0" fmla="*/ 282 w 282"/>
              <a:gd name="T1" fmla="*/ 0 h 219"/>
              <a:gd name="T2" fmla="*/ 205 w 282"/>
              <a:gd name="T3" fmla="*/ 103 h 219"/>
              <a:gd name="T4" fmla="*/ 0 w 282"/>
              <a:gd name="T5" fmla="*/ 103 h 219"/>
              <a:gd name="T6" fmla="*/ 0 w 282"/>
              <a:gd name="T7" fmla="*/ 219 h 219"/>
            </a:gdLst>
            <a:ahLst/>
            <a:cxnLst>
              <a:cxn ang="0">
                <a:pos x="T0" y="T1"/>
              </a:cxn>
              <a:cxn ang="0">
                <a:pos x="T2" y="T3"/>
              </a:cxn>
              <a:cxn ang="0">
                <a:pos x="T4" y="T5"/>
              </a:cxn>
              <a:cxn ang="0">
                <a:pos x="T6" y="T7"/>
              </a:cxn>
            </a:cxnLst>
            <a:rect l="0" t="0" r="r" b="b"/>
            <a:pathLst>
              <a:path w="282" h="219">
                <a:moveTo>
                  <a:pt x="282" y="0"/>
                </a:moveTo>
                <a:lnTo>
                  <a:pt x="205" y="103"/>
                </a:lnTo>
                <a:lnTo>
                  <a:pt x="0" y="103"/>
                </a:lnTo>
                <a:lnTo>
                  <a:pt x="0" y="219"/>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 name="Freeform 18"/>
          <p:cNvSpPr/>
          <p:nvPr/>
        </p:nvSpPr>
        <p:spPr bwMode="auto">
          <a:xfrm>
            <a:off x="7982586" y="3945234"/>
            <a:ext cx="996950" cy="119063"/>
          </a:xfrm>
          <a:custGeom>
            <a:avLst/>
            <a:gdLst>
              <a:gd name="T0" fmla="*/ 0 w 628"/>
              <a:gd name="T1" fmla="*/ 0 h 75"/>
              <a:gd name="T2" fmla="*/ 35 w 628"/>
              <a:gd name="T3" fmla="*/ 75 h 75"/>
              <a:gd name="T4" fmla="*/ 581 w 628"/>
              <a:gd name="T5" fmla="*/ 75 h 75"/>
              <a:gd name="T6" fmla="*/ 628 w 628"/>
              <a:gd name="T7" fmla="*/ 11 h 75"/>
            </a:gdLst>
            <a:ahLst/>
            <a:cxnLst>
              <a:cxn ang="0">
                <a:pos x="T0" y="T1"/>
              </a:cxn>
              <a:cxn ang="0">
                <a:pos x="T2" y="T3"/>
              </a:cxn>
              <a:cxn ang="0">
                <a:pos x="T4" y="T5"/>
              </a:cxn>
              <a:cxn ang="0">
                <a:pos x="T6" y="T7"/>
              </a:cxn>
            </a:cxnLst>
            <a:rect l="0" t="0" r="r" b="b"/>
            <a:pathLst>
              <a:path w="628" h="75">
                <a:moveTo>
                  <a:pt x="0" y="0"/>
                </a:moveTo>
                <a:lnTo>
                  <a:pt x="35" y="75"/>
                </a:lnTo>
                <a:lnTo>
                  <a:pt x="581" y="75"/>
                </a:lnTo>
                <a:lnTo>
                  <a:pt x="628" y="11"/>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8103236" y="3970634"/>
            <a:ext cx="377825" cy="488950"/>
          </a:xfrm>
          <a:custGeom>
            <a:avLst/>
            <a:gdLst>
              <a:gd name="T0" fmla="*/ 238 w 238"/>
              <a:gd name="T1" fmla="*/ 0 h 308"/>
              <a:gd name="T2" fmla="*/ 238 w 238"/>
              <a:gd name="T3" fmla="*/ 217 h 308"/>
              <a:gd name="T4" fmla="*/ 100 w 238"/>
              <a:gd name="T5" fmla="*/ 175 h 308"/>
              <a:gd name="T6" fmla="*/ 0 w 238"/>
              <a:gd name="T7" fmla="*/ 308 h 308"/>
            </a:gdLst>
            <a:ahLst/>
            <a:cxnLst>
              <a:cxn ang="0">
                <a:pos x="T0" y="T1"/>
              </a:cxn>
              <a:cxn ang="0">
                <a:pos x="T2" y="T3"/>
              </a:cxn>
              <a:cxn ang="0">
                <a:pos x="T4" y="T5"/>
              </a:cxn>
              <a:cxn ang="0">
                <a:pos x="T6" y="T7"/>
              </a:cxn>
            </a:cxnLst>
            <a:rect l="0" t="0" r="r" b="b"/>
            <a:pathLst>
              <a:path w="238" h="308">
                <a:moveTo>
                  <a:pt x="238" y="0"/>
                </a:moveTo>
                <a:lnTo>
                  <a:pt x="238" y="217"/>
                </a:lnTo>
                <a:lnTo>
                  <a:pt x="100" y="175"/>
                </a:lnTo>
                <a:lnTo>
                  <a:pt x="0" y="308"/>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Line 20"/>
          <p:cNvSpPr>
            <a:spLocks noChangeShapeType="1"/>
          </p:cNvSpPr>
          <p:nvPr/>
        </p:nvSpPr>
        <p:spPr bwMode="auto">
          <a:xfrm>
            <a:off x="8784273" y="4196059"/>
            <a:ext cx="0" cy="180975"/>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1"/>
          <p:cNvSpPr>
            <a:spLocks noChangeShapeType="1"/>
          </p:cNvSpPr>
          <p:nvPr/>
        </p:nvSpPr>
        <p:spPr bwMode="auto">
          <a:xfrm flipV="1">
            <a:off x="5561648" y="3918246"/>
            <a:ext cx="157163" cy="155575"/>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6" name="Oval 22"/>
          <p:cNvSpPr>
            <a:spLocks noChangeArrowheads="1"/>
          </p:cNvSpPr>
          <p:nvPr/>
        </p:nvSpPr>
        <p:spPr bwMode="auto">
          <a:xfrm>
            <a:off x="3639186" y="3334046"/>
            <a:ext cx="1481138" cy="1482725"/>
          </a:xfrm>
          <a:prstGeom prst="ellipse">
            <a:avLst/>
          </a:prstGeom>
          <a:noFill/>
          <a:ln w="23813" cap="flat">
            <a:solidFill>
              <a:srgbClr val="E71F1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 name="Oval 23"/>
          <p:cNvSpPr>
            <a:spLocks noChangeArrowheads="1"/>
          </p:cNvSpPr>
          <p:nvPr/>
        </p:nvSpPr>
        <p:spPr bwMode="auto">
          <a:xfrm>
            <a:off x="4991736" y="3334046"/>
            <a:ext cx="1482725" cy="1482725"/>
          </a:xfrm>
          <a:prstGeom prst="ellipse">
            <a:avLst/>
          </a:prstGeom>
          <a:noFill/>
          <a:ln w="23813" cap="flat">
            <a:solidFill>
              <a:srgbClr val="E71F1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Oval 24"/>
          <p:cNvSpPr>
            <a:spLocks noChangeArrowheads="1"/>
          </p:cNvSpPr>
          <p:nvPr/>
        </p:nvSpPr>
        <p:spPr bwMode="auto">
          <a:xfrm>
            <a:off x="6315711" y="3334046"/>
            <a:ext cx="1482725" cy="1482725"/>
          </a:xfrm>
          <a:prstGeom prst="ellipse">
            <a:avLst/>
          </a:prstGeom>
          <a:noFill/>
          <a:ln w="23813" cap="flat">
            <a:solidFill>
              <a:srgbClr val="E71F1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 name="Oval 25"/>
          <p:cNvSpPr>
            <a:spLocks noChangeArrowheads="1"/>
          </p:cNvSpPr>
          <p:nvPr/>
        </p:nvSpPr>
        <p:spPr bwMode="auto">
          <a:xfrm>
            <a:off x="7682548" y="3334046"/>
            <a:ext cx="1481138" cy="1482725"/>
          </a:xfrm>
          <a:prstGeom prst="ellipse">
            <a:avLst/>
          </a:prstGeom>
          <a:noFill/>
          <a:ln w="23813" cap="flat">
            <a:solidFill>
              <a:srgbClr val="E71F1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8" name="图片 47"/>
          <p:cNvPicPr>
            <a:picLocks noChangeAspect="1"/>
          </p:cNvPicPr>
          <p:nvPr/>
        </p:nvPicPr>
        <p:blipFill rotWithShape="1">
          <a:blip r:embed="rId9" cstate="print">
            <a:extLst>
              <a:ext uri="{28A0092B-C50C-407E-A947-70E740481C1C}">
                <a14:useLocalDpi xmlns:a14="http://schemas.microsoft.com/office/drawing/2010/main" val="0"/>
              </a:ext>
            </a:extLst>
          </a:blip>
          <a:srcRect l="12330" t="70236" r="8732" b="-1491"/>
          <a:stretch>
            <a:fillRect/>
          </a:stretch>
        </p:blipFill>
        <p:spPr>
          <a:xfrm>
            <a:off x="-986949" y="3614774"/>
            <a:ext cx="5394961" cy="3204430"/>
          </a:xfrm>
          <a:prstGeom prst="rect">
            <a:avLst/>
          </a:prstGeom>
        </p:spPr>
      </p:pic>
      <p:sp>
        <p:nvSpPr>
          <p:cNvPr id="51" name="文本框 50"/>
          <p:cNvSpPr txBox="1"/>
          <p:nvPr/>
        </p:nvSpPr>
        <p:spPr>
          <a:xfrm>
            <a:off x="3885248" y="5011838"/>
            <a:ext cx="5524500" cy="646331"/>
          </a:xfrm>
          <a:prstGeom prst="rect">
            <a:avLst/>
          </a:prstGeom>
          <a:noFill/>
        </p:spPr>
        <p:txBody>
          <a:bodyPr wrap="square" rtlCol="0">
            <a:spAutoFit/>
          </a:bodyPr>
          <a:lstStyle/>
          <a:p>
            <a:r>
              <a:rPr lang="zh-CN" altLang="en-US" sz="3600" b="1" dirty="0" smtClean="0">
                <a:solidFill>
                  <a:srgbClr val="302C3D"/>
                </a:solidFill>
                <a:latin typeface="方正喵呜体" panose="02010600010101010101" pitchFamily="2" charset="-122"/>
                <a:ea typeface="方正喵呜体" panose="02010600010101010101" pitchFamily="2" charset="-122"/>
              </a:rPr>
              <a:t>河北师大新年</a:t>
            </a:r>
            <a:r>
              <a:rPr lang="zh-CN" altLang="en-US" sz="3600" b="1" dirty="0">
                <a:solidFill>
                  <a:srgbClr val="302C3D"/>
                </a:solidFill>
                <a:latin typeface="方正喵呜体" panose="02010600010101010101" pitchFamily="2" charset="-122"/>
                <a:ea typeface="方正喵呜体" panose="02010600010101010101" pitchFamily="2" charset="-122"/>
              </a:rPr>
              <a:t>主题班会</a:t>
            </a:r>
          </a:p>
        </p:txBody>
      </p:sp>
      <p:pic>
        <p:nvPicPr>
          <p:cNvPr id="52" name="图片 51"/>
          <p:cNvPicPr>
            <a:picLocks noChangeAspect="1"/>
          </p:cNvPicPr>
          <p:nvPr/>
        </p:nvPicPr>
        <p:blipFill rotWithShape="1">
          <a:blip r:embed="rId9" cstate="print">
            <a:extLst>
              <a:ext uri="{28A0092B-C50C-407E-A947-70E740481C1C}">
                <a14:useLocalDpi xmlns:a14="http://schemas.microsoft.com/office/drawing/2010/main" val="0"/>
              </a:ext>
            </a:extLst>
          </a:blip>
          <a:srcRect l="12330" t="70236" r="8732" b="-1491"/>
          <a:stretch>
            <a:fillRect/>
          </a:stretch>
        </p:blipFill>
        <p:spPr>
          <a:xfrm>
            <a:off x="8206423" y="3581884"/>
            <a:ext cx="5394961" cy="3204430"/>
          </a:xfrm>
          <a:prstGeom prst="rect">
            <a:avLst/>
          </a:prstGeom>
        </p:spPr>
      </p:pic>
      <p:sp>
        <p:nvSpPr>
          <p:cNvPr id="53" name="我们团结一心粉碎所有的障碍"/>
          <p:cNvSpPr txBox="1"/>
          <p:nvPr/>
        </p:nvSpPr>
        <p:spPr>
          <a:xfrm>
            <a:off x="3703954" y="5829062"/>
            <a:ext cx="5394961" cy="415498"/>
          </a:xfrm>
          <a:prstGeom prst="rect">
            <a:avLst/>
          </a:prstGeom>
          <a:noFill/>
        </p:spPr>
        <p:txBody>
          <a:bodyPr wrap="square">
            <a:spAutoFit/>
          </a:bodyPr>
          <a:lstStyle/>
          <a:p>
            <a:pPr algn="ctr" eaLnBrk="1" fontAlgn="auto" hangingPunct="1">
              <a:spcBef>
                <a:spcPts val="0"/>
              </a:spcBef>
              <a:spcAft>
                <a:spcPts val="0"/>
              </a:spcAft>
              <a:defRPr/>
            </a:pPr>
            <a:r>
              <a:rPr lang="en-US" altLang="zh-CN" sz="1050" dirty="0">
                <a:solidFill>
                  <a:srgbClr val="302C3D"/>
                </a:solidFill>
                <a:effectLst>
                  <a:outerShdw blurRad="101600" dist="38100" dir="2700000" algn="tl" rotWithShape="0">
                    <a:prstClr val="black">
                      <a:alpha val="83000"/>
                    </a:prstClr>
                  </a:outerShdw>
                </a:effectLst>
                <a:latin typeface="+mn-lt"/>
                <a:ea typeface="+mj-ea"/>
              </a:rPr>
              <a:t>2019 year-end summary work summarizes the boutique PPT</a:t>
            </a:r>
          </a:p>
          <a:p>
            <a:pPr algn="ctr" eaLnBrk="1" fontAlgn="auto" hangingPunct="1">
              <a:spcBef>
                <a:spcPts val="0"/>
              </a:spcBef>
              <a:spcAft>
                <a:spcPts val="0"/>
              </a:spcAft>
              <a:defRPr/>
            </a:pPr>
            <a:r>
              <a:rPr lang="en-US" altLang="zh-CN" sz="1050" dirty="0">
                <a:solidFill>
                  <a:srgbClr val="302C3D"/>
                </a:solidFill>
                <a:effectLst>
                  <a:outerShdw blurRad="101600" dist="38100" dir="2700000" algn="tl" rotWithShape="0">
                    <a:prstClr val="black">
                      <a:alpha val="83000"/>
                    </a:prstClr>
                  </a:outerShdw>
                </a:effectLst>
                <a:latin typeface="+mn-lt"/>
                <a:ea typeface="+mj-ea"/>
              </a:rPr>
              <a:t>About the summary text input or copy here2019 year-end summary work summarizes</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ppt_x"/>
                                          </p:val>
                                        </p:tav>
                                        <p:tav tm="100000">
                                          <p:val>
                                            <p:strVal val="#ppt_x"/>
                                          </p:val>
                                        </p:tav>
                                      </p:tavLst>
                                    </p:anim>
                                    <p:anim calcmode="lin" valueType="num">
                                      <p:cBhvr additive="base">
                                        <p:cTn id="4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500" fill="hold"/>
                                        <p:tgtEl>
                                          <p:spTgt spid="35"/>
                                        </p:tgtEl>
                                        <p:attrNameLst>
                                          <p:attrName>ppt_x</p:attrName>
                                        </p:attrNameLst>
                                      </p:cBhvr>
                                      <p:tavLst>
                                        <p:tav tm="0">
                                          <p:val>
                                            <p:strVal val="#ppt_x"/>
                                          </p:val>
                                        </p:tav>
                                        <p:tav tm="100000">
                                          <p:val>
                                            <p:strVal val="#ppt_x"/>
                                          </p:val>
                                        </p:tav>
                                      </p:tavLst>
                                    </p:anim>
                                    <p:anim calcmode="lin" valueType="num">
                                      <p:cBhvr additive="base">
                                        <p:cTn id="63" dur="500" fill="hold"/>
                                        <p:tgtEl>
                                          <p:spTgt spid="35"/>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fill="hold"/>
                                        <p:tgtEl>
                                          <p:spTgt spid="37"/>
                                        </p:tgtEl>
                                        <p:attrNameLst>
                                          <p:attrName>ppt_x</p:attrName>
                                        </p:attrNameLst>
                                      </p:cBhvr>
                                      <p:tavLst>
                                        <p:tav tm="0">
                                          <p:val>
                                            <p:strVal val="#ppt_x"/>
                                          </p:val>
                                        </p:tav>
                                        <p:tav tm="100000">
                                          <p:val>
                                            <p:strVal val="#ppt_x"/>
                                          </p:val>
                                        </p:tav>
                                      </p:tavLst>
                                    </p:anim>
                                    <p:anim calcmode="lin" valueType="num">
                                      <p:cBhvr additive="base">
                                        <p:cTn id="67" dur="500" fill="hold"/>
                                        <p:tgtEl>
                                          <p:spTgt spid="37"/>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ppt_x"/>
                                          </p:val>
                                        </p:tav>
                                        <p:tav tm="100000">
                                          <p:val>
                                            <p:strVal val="#ppt_x"/>
                                          </p:val>
                                        </p:tav>
                                      </p:tavLst>
                                    </p:anim>
                                    <p:anim calcmode="lin" valueType="num">
                                      <p:cBhvr additive="base">
                                        <p:cTn id="71" dur="500" fill="hold"/>
                                        <p:tgtEl>
                                          <p:spTgt spid="25"/>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fill="hold"/>
                                        <p:tgtEl>
                                          <p:spTgt spid="26"/>
                                        </p:tgtEl>
                                        <p:attrNameLst>
                                          <p:attrName>ppt_x</p:attrName>
                                        </p:attrNameLst>
                                      </p:cBhvr>
                                      <p:tavLst>
                                        <p:tav tm="0">
                                          <p:val>
                                            <p:strVal val="#ppt_x"/>
                                          </p:val>
                                        </p:tav>
                                        <p:tav tm="100000">
                                          <p:val>
                                            <p:strVal val="#ppt_x"/>
                                          </p:val>
                                        </p:tav>
                                      </p:tavLst>
                                    </p:anim>
                                    <p:anim calcmode="lin" valueType="num">
                                      <p:cBhvr additive="base">
                                        <p:cTn id="75" dur="500" fill="hold"/>
                                        <p:tgtEl>
                                          <p:spTgt spid="2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additive="base">
                                        <p:cTn id="82" dur="500" fill="hold"/>
                                        <p:tgtEl>
                                          <p:spTgt spid="28"/>
                                        </p:tgtEl>
                                        <p:attrNameLst>
                                          <p:attrName>ppt_x</p:attrName>
                                        </p:attrNameLst>
                                      </p:cBhvr>
                                      <p:tavLst>
                                        <p:tav tm="0">
                                          <p:val>
                                            <p:strVal val="#ppt_x"/>
                                          </p:val>
                                        </p:tav>
                                        <p:tav tm="100000">
                                          <p:val>
                                            <p:strVal val="#ppt_x"/>
                                          </p:val>
                                        </p:tav>
                                      </p:tavLst>
                                    </p:anim>
                                    <p:anim calcmode="lin" valueType="num">
                                      <p:cBhvr additive="base">
                                        <p:cTn id="83" dur="500" fill="hold"/>
                                        <p:tgtEl>
                                          <p:spTgt spid="28"/>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additive="base">
                                        <p:cTn id="86" dur="500" fill="hold"/>
                                        <p:tgtEl>
                                          <p:spTgt spid="29"/>
                                        </p:tgtEl>
                                        <p:attrNameLst>
                                          <p:attrName>ppt_x</p:attrName>
                                        </p:attrNameLst>
                                      </p:cBhvr>
                                      <p:tavLst>
                                        <p:tav tm="0">
                                          <p:val>
                                            <p:strVal val="#ppt_x"/>
                                          </p:val>
                                        </p:tav>
                                        <p:tav tm="100000">
                                          <p:val>
                                            <p:strVal val="#ppt_x"/>
                                          </p:val>
                                        </p:tav>
                                      </p:tavLst>
                                    </p:anim>
                                    <p:anim calcmode="lin" valueType="num">
                                      <p:cBhvr additive="base">
                                        <p:cTn id="87" dur="500" fill="hold"/>
                                        <p:tgtEl>
                                          <p:spTgt spid="29"/>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500" fill="hold"/>
                                        <p:tgtEl>
                                          <p:spTgt spid="30"/>
                                        </p:tgtEl>
                                        <p:attrNameLst>
                                          <p:attrName>ppt_x</p:attrName>
                                        </p:attrNameLst>
                                      </p:cBhvr>
                                      <p:tavLst>
                                        <p:tav tm="0">
                                          <p:val>
                                            <p:strVal val="#ppt_x"/>
                                          </p:val>
                                        </p:tav>
                                        <p:tav tm="100000">
                                          <p:val>
                                            <p:strVal val="#ppt_x"/>
                                          </p:val>
                                        </p:tav>
                                      </p:tavLst>
                                    </p:anim>
                                    <p:anim calcmode="lin" valueType="num">
                                      <p:cBhvr additive="base">
                                        <p:cTn id="91" dur="500" fill="hold"/>
                                        <p:tgtEl>
                                          <p:spTgt spid="30"/>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anim calcmode="lin" valueType="num">
                                      <p:cBhvr additive="base">
                                        <p:cTn id="94" dur="500" fill="hold"/>
                                        <p:tgtEl>
                                          <p:spTgt spid="38"/>
                                        </p:tgtEl>
                                        <p:attrNameLst>
                                          <p:attrName>ppt_x</p:attrName>
                                        </p:attrNameLst>
                                      </p:cBhvr>
                                      <p:tavLst>
                                        <p:tav tm="0">
                                          <p:val>
                                            <p:strVal val="#ppt_x"/>
                                          </p:val>
                                        </p:tav>
                                        <p:tav tm="100000">
                                          <p:val>
                                            <p:strVal val="#ppt_x"/>
                                          </p:val>
                                        </p:tav>
                                      </p:tavLst>
                                    </p:anim>
                                    <p:anim calcmode="lin" valueType="num">
                                      <p:cBhvr additive="base">
                                        <p:cTn id="9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 calcmode="lin" valueType="num">
                                      <p:cBhvr additive="base">
                                        <p:cTn id="100" dur="500" fill="hold"/>
                                        <p:tgtEl>
                                          <p:spTgt spid="31"/>
                                        </p:tgtEl>
                                        <p:attrNameLst>
                                          <p:attrName>ppt_x</p:attrName>
                                        </p:attrNameLst>
                                      </p:cBhvr>
                                      <p:tavLst>
                                        <p:tav tm="0">
                                          <p:val>
                                            <p:strVal val="#ppt_x"/>
                                          </p:val>
                                        </p:tav>
                                        <p:tav tm="100000">
                                          <p:val>
                                            <p:strVal val="#ppt_x"/>
                                          </p:val>
                                        </p:tav>
                                      </p:tavLst>
                                    </p:anim>
                                    <p:anim calcmode="lin" valueType="num">
                                      <p:cBhvr additive="base">
                                        <p:cTn id="101" dur="500" fill="hold"/>
                                        <p:tgtEl>
                                          <p:spTgt spid="31"/>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 calcmode="lin" valueType="num">
                                      <p:cBhvr additive="base">
                                        <p:cTn id="104" dur="500" fill="hold"/>
                                        <p:tgtEl>
                                          <p:spTgt spid="32"/>
                                        </p:tgtEl>
                                        <p:attrNameLst>
                                          <p:attrName>ppt_x</p:attrName>
                                        </p:attrNameLst>
                                      </p:cBhvr>
                                      <p:tavLst>
                                        <p:tav tm="0">
                                          <p:val>
                                            <p:strVal val="#ppt_x"/>
                                          </p:val>
                                        </p:tav>
                                        <p:tav tm="100000">
                                          <p:val>
                                            <p:strVal val="#ppt_x"/>
                                          </p:val>
                                        </p:tav>
                                      </p:tavLst>
                                    </p:anim>
                                    <p:anim calcmode="lin" valueType="num">
                                      <p:cBhvr additive="base">
                                        <p:cTn id="105" dur="500" fill="hold"/>
                                        <p:tgtEl>
                                          <p:spTgt spid="32"/>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 calcmode="lin" valueType="num">
                                      <p:cBhvr additive="base">
                                        <p:cTn id="108" dur="500" fill="hold"/>
                                        <p:tgtEl>
                                          <p:spTgt spid="33"/>
                                        </p:tgtEl>
                                        <p:attrNameLst>
                                          <p:attrName>ppt_x</p:attrName>
                                        </p:attrNameLst>
                                      </p:cBhvr>
                                      <p:tavLst>
                                        <p:tav tm="0">
                                          <p:val>
                                            <p:strVal val="#ppt_x"/>
                                          </p:val>
                                        </p:tav>
                                        <p:tav tm="100000">
                                          <p:val>
                                            <p:strVal val="#ppt_x"/>
                                          </p:val>
                                        </p:tav>
                                      </p:tavLst>
                                    </p:anim>
                                    <p:anim calcmode="lin" valueType="num">
                                      <p:cBhvr additive="base">
                                        <p:cTn id="109" dur="500" fill="hold"/>
                                        <p:tgtEl>
                                          <p:spTgt spid="33"/>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500" fill="hold"/>
                                        <p:tgtEl>
                                          <p:spTgt spid="34"/>
                                        </p:tgtEl>
                                        <p:attrNameLst>
                                          <p:attrName>ppt_x</p:attrName>
                                        </p:attrNameLst>
                                      </p:cBhvr>
                                      <p:tavLst>
                                        <p:tav tm="0">
                                          <p:val>
                                            <p:strVal val="#ppt_x"/>
                                          </p:val>
                                        </p:tav>
                                        <p:tav tm="100000">
                                          <p:val>
                                            <p:strVal val="#ppt_x"/>
                                          </p:val>
                                        </p:tav>
                                      </p:tavLst>
                                    </p:anim>
                                    <p:anim calcmode="lin" valueType="num">
                                      <p:cBhvr additive="base">
                                        <p:cTn id="113" dur="500" fill="hold"/>
                                        <p:tgtEl>
                                          <p:spTgt spid="34"/>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39"/>
                                        </p:tgtEl>
                                        <p:attrNameLst>
                                          <p:attrName>style.visibility</p:attrName>
                                        </p:attrNameLst>
                                      </p:cBhvr>
                                      <p:to>
                                        <p:strVal val="visible"/>
                                      </p:to>
                                    </p:set>
                                    <p:anim calcmode="lin" valueType="num">
                                      <p:cBhvr additive="base">
                                        <p:cTn id="116" dur="500" fill="hold"/>
                                        <p:tgtEl>
                                          <p:spTgt spid="39"/>
                                        </p:tgtEl>
                                        <p:attrNameLst>
                                          <p:attrName>ppt_x</p:attrName>
                                        </p:attrNameLst>
                                      </p:cBhvr>
                                      <p:tavLst>
                                        <p:tav tm="0">
                                          <p:val>
                                            <p:strVal val="#ppt_x"/>
                                          </p:val>
                                        </p:tav>
                                        <p:tav tm="100000">
                                          <p:val>
                                            <p:strVal val="#ppt_x"/>
                                          </p:val>
                                        </p:tav>
                                      </p:tavLst>
                                    </p:anim>
                                    <p:anim calcmode="lin" valueType="num">
                                      <p:cBhvr additive="base">
                                        <p:cTn id="11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8" fill="hold" nodeType="clickEffect">
                                  <p:stCondLst>
                                    <p:cond delay="0"/>
                                  </p:stCondLst>
                                  <p:childTnLst>
                                    <p:set>
                                      <p:cBhvr>
                                        <p:cTn id="121" dur="1" fill="hold">
                                          <p:stCondLst>
                                            <p:cond delay="0"/>
                                          </p:stCondLst>
                                        </p:cTn>
                                        <p:tgtEl>
                                          <p:spTgt spid="48"/>
                                        </p:tgtEl>
                                        <p:attrNameLst>
                                          <p:attrName>style.visibility</p:attrName>
                                        </p:attrNameLst>
                                      </p:cBhvr>
                                      <p:to>
                                        <p:strVal val="visible"/>
                                      </p:to>
                                    </p:set>
                                    <p:anim calcmode="lin" valueType="num">
                                      <p:cBhvr additive="base">
                                        <p:cTn id="122" dur="500" fill="hold"/>
                                        <p:tgtEl>
                                          <p:spTgt spid="48"/>
                                        </p:tgtEl>
                                        <p:attrNameLst>
                                          <p:attrName>ppt_x</p:attrName>
                                        </p:attrNameLst>
                                      </p:cBhvr>
                                      <p:tavLst>
                                        <p:tav tm="0">
                                          <p:val>
                                            <p:strVal val="0-#ppt_w/2"/>
                                          </p:val>
                                        </p:tav>
                                        <p:tav tm="100000">
                                          <p:val>
                                            <p:strVal val="#ppt_x"/>
                                          </p:val>
                                        </p:tav>
                                      </p:tavLst>
                                    </p:anim>
                                    <p:anim calcmode="lin" valueType="num">
                                      <p:cBhvr additive="base">
                                        <p:cTn id="123"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51">
                                            <p:txEl>
                                              <p:pRg st="0" end="0"/>
                                            </p:txEl>
                                          </p:spTgt>
                                        </p:tgtEl>
                                        <p:attrNameLst>
                                          <p:attrName>style.visibility</p:attrName>
                                        </p:attrNameLst>
                                      </p:cBhvr>
                                      <p:to>
                                        <p:strVal val="visible"/>
                                      </p:to>
                                    </p:set>
                                    <p:animEffect transition="in" filter="wipe(left)">
                                      <p:cBhvr>
                                        <p:cTn id="128" dur="500"/>
                                        <p:tgtEl>
                                          <p:spTgt spid="51">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8" fill="hold" nodeType="clickEffect">
                                  <p:stCondLst>
                                    <p:cond delay="0"/>
                                  </p:stCondLst>
                                  <p:childTnLst>
                                    <p:set>
                                      <p:cBhvr>
                                        <p:cTn id="132" dur="1" fill="hold">
                                          <p:stCondLst>
                                            <p:cond delay="0"/>
                                          </p:stCondLst>
                                        </p:cTn>
                                        <p:tgtEl>
                                          <p:spTgt spid="52"/>
                                        </p:tgtEl>
                                        <p:attrNameLst>
                                          <p:attrName>style.visibility</p:attrName>
                                        </p:attrNameLst>
                                      </p:cBhvr>
                                      <p:to>
                                        <p:strVal val="visible"/>
                                      </p:to>
                                    </p:set>
                                    <p:anim calcmode="lin" valueType="num">
                                      <p:cBhvr additive="base">
                                        <p:cTn id="133" dur="500" fill="hold"/>
                                        <p:tgtEl>
                                          <p:spTgt spid="52"/>
                                        </p:tgtEl>
                                        <p:attrNameLst>
                                          <p:attrName>ppt_x</p:attrName>
                                        </p:attrNameLst>
                                      </p:cBhvr>
                                      <p:tavLst>
                                        <p:tav tm="0">
                                          <p:val>
                                            <p:strVal val="0-#ppt_w/2"/>
                                          </p:val>
                                        </p:tav>
                                        <p:tav tm="100000">
                                          <p:val>
                                            <p:strVal val="#ppt_x"/>
                                          </p:val>
                                        </p:tav>
                                      </p:tavLst>
                                    </p:anim>
                                    <p:anim calcmode="lin" valueType="num">
                                      <p:cBhvr additive="base">
                                        <p:cTn id="134" dur="500" fill="hold"/>
                                        <p:tgtEl>
                                          <p:spTgt spid="52"/>
                                        </p:tgtEl>
                                        <p:attrNameLst>
                                          <p:attrName>ppt_y</p:attrName>
                                        </p:attrNameLst>
                                      </p:cBhvr>
                                      <p:tavLst>
                                        <p:tav tm="0">
                                          <p:val>
                                            <p:strVal val="#ppt_y"/>
                                          </p:val>
                                        </p:tav>
                                        <p:tav tm="100000">
                                          <p:val>
                                            <p:strVal val="#ppt_y"/>
                                          </p:val>
                                        </p:tav>
                                      </p:tavLst>
                                    </p:anim>
                                  </p:childTnLst>
                                </p:cTn>
                              </p:par>
                            </p:childTnLst>
                          </p:cTn>
                        </p:par>
                        <p:par>
                          <p:cTn id="135" fill="hold">
                            <p:stCondLst>
                              <p:cond delay="500"/>
                            </p:stCondLst>
                            <p:childTnLst>
                              <p:par>
                                <p:cTn id="136" presetID="14" presetClass="entr" presetSubtype="10" fill="hold" nodeType="after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randombar(horizontal)">
                                      <p:cBhvr>
                                        <p:cTn id="13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9" repeatCount="indefinite" fill="remove" display="0">
                  <p:stCondLst>
                    <p:cond delay="indefinite"/>
                  </p:stCondLst>
                  <p:endCondLst>
                    <p:cond evt="onStopAudio" delay="0">
                      <p:tgtEl>
                        <p:sldTgt/>
                      </p:tgtEl>
                    </p:cond>
                  </p:endCondLst>
                </p:cTn>
                <p:tgtEl>
                  <p:spTgt spid="13"/>
                </p:tgtEl>
              </p:cMediaNode>
            </p:audio>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5974080" y="1764790"/>
            <a:ext cx="4044697" cy="707886"/>
          </a:xfrm>
          <a:prstGeom prst="rect">
            <a:avLst/>
          </a:prstGeom>
        </p:spPr>
        <p:txBody>
          <a:bodyPr wrap="none">
            <a:spAutoFit/>
          </a:bodyPr>
          <a:lstStyle/>
          <a:p>
            <a:r>
              <a:rPr lang="zh-CN" altLang="en-US" sz="4000" b="1" dirty="0">
                <a:solidFill>
                  <a:srgbClr val="D91428"/>
                </a:solidFill>
                <a:latin typeface="新蒂小丸子小学版" panose="03000600000000000000" pitchFamily="66" charset="-122"/>
                <a:ea typeface="新蒂小丸子小学版" panose="03000600000000000000" pitchFamily="66" charset="-122"/>
              </a:rPr>
              <a:t>各地的元旦趣闻</a:t>
            </a:r>
          </a:p>
        </p:txBody>
      </p:sp>
      <p:sp>
        <p:nvSpPr>
          <p:cNvPr id="7" name="文本框 6"/>
          <p:cNvSpPr txBox="1"/>
          <p:nvPr/>
        </p:nvSpPr>
        <p:spPr>
          <a:xfrm>
            <a:off x="5974080" y="2602378"/>
            <a:ext cx="3950633" cy="2477601"/>
          </a:xfrm>
          <a:prstGeom prst="rect">
            <a:avLst/>
          </a:prstGeom>
          <a:noFill/>
        </p:spPr>
        <p:txBody>
          <a:bodyPr wrap="square" rtlCol="0">
            <a:spAutoFit/>
          </a:bodyPr>
          <a:lstStyle/>
          <a:p>
            <a:pPr>
              <a:lnSpc>
                <a:spcPct val="200000"/>
              </a:lnSpc>
            </a:pPr>
            <a:r>
              <a:rPr lang="zh-CN" altLang="en-US" sz="2000" dirty="0">
                <a:latin typeface="新蒂小丸子小学版" panose="03000600000000000000" pitchFamily="66" charset="-122"/>
                <a:ea typeface="新蒂小丸子小学版" panose="03000600000000000000" pitchFamily="66" charset="-122"/>
              </a:rPr>
              <a:t>元旦又称“三元”，即岁之元、月之元、时之元。中国历史上的“元旦”之名称指的是夏历（阴历，又称农历）正月初一。</a:t>
            </a: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8159" y="667379"/>
            <a:ext cx="5102602" cy="51026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6503" y="1663475"/>
            <a:ext cx="5237045" cy="3531049"/>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2443" y="1663474"/>
            <a:ext cx="2463053" cy="1642035"/>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52442" y="3552489"/>
            <a:ext cx="2463052" cy="1642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1433" y="1741170"/>
            <a:ext cx="3750582" cy="3375660"/>
          </a:xfrm>
          <a:prstGeom prst="rect">
            <a:avLst/>
          </a:prstGeom>
        </p:spPr>
      </p:pic>
      <p:sp>
        <p:nvSpPr>
          <p:cNvPr id="7" name="Title 20"/>
          <p:cNvSpPr txBox="1"/>
          <p:nvPr/>
        </p:nvSpPr>
        <p:spPr>
          <a:xfrm>
            <a:off x="2237585" y="2154508"/>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8" name="文本框 7"/>
          <p:cNvSpPr txBox="1"/>
          <p:nvPr/>
        </p:nvSpPr>
        <p:spPr>
          <a:xfrm>
            <a:off x="2289688" y="1588895"/>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
        <p:nvSpPr>
          <p:cNvPr id="9" name="Title 20"/>
          <p:cNvSpPr txBox="1"/>
          <p:nvPr/>
        </p:nvSpPr>
        <p:spPr>
          <a:xfrm>
            <a:off x="2237585" y="4182656"/>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0" name="文本框 9"/>
          <p:cNvSpPr txBox="1"/>
          <p:nvPr/>
        </p:nvSpPr>
        <p:spPr>
          <a:xfrm>
            <a:off x="2289688" y="3617043"/>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
        <p:nvSpPr>
          <p:cNvPr id="11" name="Title 20"/>
          <p:cNvSpPr txBox="1"/>
          <p:nvPr/>
        </p:nvSpPr>
        <p:spPr>
          <a:xfrm>
            <a:off x="8008077" y="2179741"/>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2" name="文本框 11"/>
          <p:cNvSpPr txBox="1"/>
          <p:nvPr/>
        </p:nvSpPr>
        <p:spPr>
          <a:xfrm>
            <a:off x="8060180" y="1614128"/>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
        <p:nvSpPr>
          <p:cNvPr id="13" name="Title 20"/>
          <p:cNvSpPr txBox="1"/>
          <p:nvPr/>
        </p:nvSpPr>
        <p:spPr>
          <a:xfrm>
            <a:off x="8008077" y="4207889"/>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4" name="文本框 13"/>
          <p:cNvSpPr txBox="1"/>
          <p:nvPr/>
        </p:nvSpPr>
        <p:spPr>
          <a:xfrm>
            <a:off x="8060180" y="3642276"/>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9055" y="1580329"/>
            <a:ext cx="2886664" cy="3697341"/>
          </a:xfrm>
          <a:prstGeom prst="rect">
            <a:avLst/>
          </a:prstGeom>
        </p:spPr>
      </p:pic>
      <p:sp>
        <p:nvSpPr>
          <p:cNvPr id="7" name="Title 20"/>
          <p:cNvSpPr txBox="1"/>
          <p:nvPr/>
        </p:nvSpPr>
        <p:spPr>
          <a:xfrm>
            <a:off x="5295719" y="2313341"/>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8" name="文本框 7"/>
          <p:cNvSpPr txBox="1"/>
          <p:nvPr/>
        </p:nvSpPr>
        <p:spPr>
          <a:xfrm>
            <a:off x="5347822" y="1747728"/>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
        <p:nvSpPr>
          <p:cNvPr id="9" name="Title 20"/>
          <p:cNvSpPr txBox="1"/>
          <p:nvPr/>
        </p:nvSpPr>
        <p:spPr>
          <a:xfrm>
            <a:off x="5295719" y="4341489"/>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0" name="文本框 9"/>
          <p:cNvSpPr txBox="1"/>
          <p:nvPr/>
        </p:nvSpPr>
        <p:spPr>
          <a:xfrm>
            <a:off x="5347822" y="3775876"/>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
        <p:nvSpPr>
          <p:cNvPr id="11" name="Title 20"/>
          <p:cNvSpPr txBox="1"/>
          <p:nvPr/>
        </p:nvSpPr>
        <p:spPr>
          <a:xfrm>
            <a:off x="7937490" y="2351191"/>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2" name="文本框 11"/>
          <p:cNvSpPr txBox="1"/>
          <p:nvPr/>
        </p:nvSpPr>
        <p:spPr>
          <a:xfrm>
            <a:off x="7989593" y="1785578"/>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
        <p:nvSpPr>
          <p:cNvPr id="13" name="Title 20"/>
          <p:cNvSpPr txBox="1"/>
          <p:nvPr/>
        </p:nvSpPr>
        <p:spPr>
          <a:xfrm>
            <a:off x="7937490" y="4379339"/>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4" name="文本框 13"/>
          <p:cNvSpPr txBox="1"/>
          <p:nvPr/>
        </p:nvSpPr>
        <p:spPr>
          <a:xfrm>
            <a:off x="7989593" y="3813726"/>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149" r="6581"/>
          <a:stretch>
            <a:fillRect/>
          </a:stretch>
        </p:blipFill>
        <p:spPr>
          <a:xfrm rot="5400000">
            <a:off x="2552700" y="-2781300"/>
            <a:ext cx="6858000" cy="124206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6" name="椭圆 15"/>
          <p:cNvSpPr/>
          <p:nvPr/>
        </p:nvSpPr>
        <p:spPr>
          <a:xfrm>
            <a:off x="712566" y="1770926"/>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50570" y="2095017"/>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第</a:t>
            </a:r>
          </a:p>
        </p:txBody>
      </p:sp>
      <p:sp>
        <p:nvSpPr>
          <p:cNvPr id="18" name="椭圆 17"/>
          <p:cNvSpPr/>
          <p:nvPr/>
        </p:nvSpPr>
        <p:spPr>
          <a:xfrm>
            <a:off x="2115996" y="1770926"/>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345079" y="2095017"/>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三</a:t>
            </a:r>
          </a:p>
        </p:txBody>
      </p:sp>
      <p:sp>
        <p:nvSpPr>
          <p:cNvPr id="20" name="椭圆 19"/>
          <p:cNvSpPr/>
          <p:nvPr/>
        </p:nvSpPr>
        <p:spPr>
          <a:xfrm>
            <a:off x="3516775" y="1770926"/>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754779" y="2095017"/>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部</a:t>
            </a:r>
          </a:p>
        </p:txBody>
      </p:sp>
      <p:sp>
        <p:nvSpPr>
          <p:cNvPr id="22" name="椭圆 21"/>
          <p:cNvSpPr/>
          <p:nvPr/>
        </p:nvSpPr>
        <p:spPr>
          <a:xfrm>
            <a:off x="4920205" y="1770926"/>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155558" y="2095017"/>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分</a:t>
            </a:r>
          </a:p>
        </p:txBody>
      </p:sp>
      <p:sp>
        <p:nvSpPr>
          <p:cNvPr id="24" name="矩形 23"/>
          <p:cNvSpPr/>
          <p:nvPr/>
        </p:nvSpPr>
        <p:spPr>
          <a:xfrm>
            <a:off x="873354" y="4116718"/>
            <a:ext cx="5857694" cy="769441"/>
          </a:xfrm>
          <a:prstGeom prst="rect">
            <a:avLst/>
          </a:prstGeom>
        </p:spPr>
        <p:txBody>
          <a:bodyPr wrap="none">
            <a:spAutoFit/>
          </a:bodyPr>
          <a:lstStyle/>
          <a:p>
            <a:r>
              <a:rPr lang="zh-CN" altLang="en-US" sz="4400" b="1" dirty="0">
                <a:solidFill>
                  <a:srgbClr val="FEF0D2"/>
                </a:solidFill>
                <a:latin typeface="新蒂小丸子小学版" panose="03000600000000000000" pitchFamily="66" charset="-122"/>
                <a:ea typeface="新蒂小丸子小学版" panose="03000600000000000000" pitchFamily="66" charset="-122"/>
              </a:rPr>
              <a:t>交流</a:t>
            </a:r>
            <a:r>
              <a:rPr lang="en-US" altLang="zh-CN" sz="4400" b="1" dirty="0">
                <a:solidFill>
                  <a:srgbClr val="FEF0D2"/>
                </a:solidFill>
                <a:latin typeface="新蒂小丸子小学版" panose="03000600000000000000" pitchFamily="66" charset="-122"/>
                <a:ea typeface="新蒂小丸子小学版" panose="03000600000000000000" pitchFamily="66" charset="-122"/>
              </a:rPr>
              <a:t>2018</a:t>
            </a:r>
            <a:r>
              <a:rPr lang="zh-CN" altLang="en-US" sz="4400" b="1" dirty="0">
                <a:solidFill>
                  <a:srgbClr val="FEF0D2"/>
                </a:solidFill>
                <a:latin typeface="新蒂小丸子小学版" panose="03000600000000000000" pitchFamily="66" charset="-122"/>
                <a:ea typeface="新蒂小丸子小学版" panose="03000600000000000000" pitchFamily="66" charset="-122"/>
              </a:rPr>
              <a:t>个人成长故事</a:t>
            </a:r>
          </a:p>
        </p:txBody>
      </p:sp>
      <p:cxnSp>
        <p:nvCxnSpPr>
          <p:cNvPr id="25" name="直接连接符 24"/>
          <p:cNvCxnSpPr/>
          <p:nvPr/>
        </p:nvCxnSpPr>
        <p:spPr>
          <a:xfrm>
            <a:off x="634575" y="3857262"/>
            <a:ext cx="5259971" cy="0"/>
          </a:xfrm>
          <a:prstGeom prst="line">
            <a:avLst/>
          </a:prstGeom>
          <a:ln>
            <a:gradFill flip="none" rotWithShape="1">
              <a:gsLst>
                <a:gs pos="0">
                  <a:srgbClr val="FEF0D2">
                    <a:alpha val="0"/>
                  </a:srgbClr>
                </a:gs>
                <a:gs pos="52600">
                  <a:srgbClr val="FEF0D2"/>
                </a:gs>
                <a:gs pos="100000">
                  <a:srgbClr val="FEF0D2">
                    <a:alpha val="2800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34575" y="4999040"/>
            <a:ext cx="5259971" cy="0"/>
          </a:xfrm>
          <a:prstGeom prst="line">
            <a:avLst/>
          </a:prstGeom>
          <a:ln>
            <a:gradFill flip="none" rotWithShape="1">
              <a:gsLst>
                <a:gs pos="0">
                  <a:srgbClr val="FEF0D2">
                    <a:alpha val="0"/>
                  </a:srgbClr>
                </a:gs>
                <a:gs pos="52600">
                  <a:srgbClr val="FEF0D2"/>
                </a:gs>
                <a:gs pos="100000">
                  <a:srgbClr val="FEF0D2">
                    <a:alpha val="2800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ppt_x"/>
                                          </p:val>
                                        </p:tav>
                                        <p:tav tm="100000">
                                          <p:val>
                                            <p:strVal val="#ppt_x"/>
                                          </p:val>
                                        </p:tav>
                                      </p:tavLst>
                                    </p:anim>
                                    <p:anim calcmode="lin" valueType="num">
                                      <p:cBhvr additive="base">
                                        <p:cTn id="4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0-#ppt_w/2"/>
                                          </p:val>
                                        </p:tav>
                                        <p:tav tm="100000">
                                          <p:val>
                                            <p:strVal val="#ppt_x"/>
                                          </p:val>
                                        </p:tav>
                                      </p:tavLst>
                                    </p:anim>
                                    <p:anim calcmode="lin" valueType="num">
                                      <p:cBhvr additive="base">
                                        <p:cTn id="53" dur="500" fill="hold"/>
                                        <p:tgtEl>
                                          <p:spTgt spid="24"/>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0-#ppt_w/2"/>
                                          </p:val>
                                        </p:tav>
                                        <p:tav tm="100000">
                                          <p:val>
                                            <p:strVal val="#ppt_x"/>
                                          </p:val>
                                        </p:tav>
                                      </p:tavLst>
                                    </p:anim>
                                    <p:anim calcmode="lin" valueType="num">
                                      <p:cBhvr additive="base">
                                        <p:cTn id="57" dur="500" fill="hold"/>
                                        <p:tgtEl>
                                          <p:spTgt spid="25"/>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0-#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P spid="22" grpId="0" animBg="1"/>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4911" y="2140819"/>
            <a:ext cx="4122178" cy="2576361"/>
          </a:xfrm>
          <a:prstGeom prst="rect">
            <a:avLst/>
          </a:prstGeom>
        </p:spPr>
      </p:pic>
      <p:sp>
        <p:nvSpPr>
          <p:cNvPr id="22" name="Title 20"/>
          <p:cNvSpPr txBox="1"/>
          <p:nvPr/>
        </p:nvSpPr>
        <p:spPr>
          <a:xfrm>
            <a:off x="2180670" y="2352503"/>
            <a:ext cx="2309041" cy="61696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23" name="文本框 22"/>
          <p:cNvSpPr txBox="1"/>
          <p:nvPr/>
        </p:nvSpPr>
        <p:spPr>
          <a:xfrm>
            <a:off x="2138668" y="1792558"/>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
        <p:nvSpPr>
          <p:cNvPr id="24" name="Title 20"/>
          <p:cNvSpPr txBox="1"/>
          <p:nvPr/>
        </p:nvSpPr>
        <p:spPr>
          <a:xfrm>
            <a:off x="2180670" y="4269436"/>
            <a:ext cx="2309041" cy="61696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25" name="文本框 24"/>
          <p:cNvSpPr txBox="1"/>
          <p:nvPr/>
        </p:nvSpPr>
        <p:spPr>
          <a:xfrm>
            <a:off x="2138668" y="3709491"/>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
        <p:nvSpPr>
          <p:cNvPr id="26" name="Title 20"/>
          <p:cNvSpPr txBox="1"/>
          <p:nvPr/>
        </p:nvSpPr>
        <p:spPr>
          <a:xfrm>
            <a:off x="7950477" y="2352503"/>
            <a:ext cx="2309041" cy="61696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27" name="文本框 26"/>
          <p:cNvSpPr txBox="1"/>
          <p:nvPr/>
        </p:nvSpPr>
        <p:spPr>
          <a:xfrm>
            <a:off x="7908475" y="1792558"/>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
        <p:nvSpPr>
          <p:cNvPr id="28" name="Title 20"/>
          <p:cNvSpPr txBox="1"/>
          <p:nvPr/>
        </p:nvSpPr>
        <p:spPr>
          <a:xfrm>
            <a:off x="7950477" y="4269436"/>
            <a:ext cx="2309041" cy="61696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29" name="文本框 28"/>
          <p:cNvSpPr txBox="1"/>
          <p:nvPr/>
        </p:nvSpPr>
        <p:spPr>
          <a:xfrm>
            <a:off x="7908475" y="3709491"/>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ppt_x"/>
                                          </p:val>
                                        </p:tav>
                                        <p:tav tm="100000">
                                          <p:val>
                                            <p:strVal val="#ppt_x"/>
                                          </p:val>
                                        </p:tav>
                                      </p:tavLst>
                                    </p:anim>
                                    <p:anim calcmode="lin" valueType="num">
                                      <p:cBhvr additive="base">
                                        <p:cTn id="11" dur="500" fill="hold"/>
                                        <p:tgtEl>
                                          <p:spTgt spid="2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ppt_x"/>
                                          </p:val>
                                        </p:tav>
                                        <p:tav tm="100000">
                                          <p:val>
                                            <p:strVal val="#ppt_x"/>
                                          </p:val>
                                        </p:tav>
                                      </p:tavLst>
                                    </p:anim>
                                    <p:anim calcmode="lin" valueType="num">
                                      <p:cBhvr additive="base">
                                        <p:cTn id="31" dur="500" fill="hold"/>
                                        <p:tgtEl>
                                          <p:spTgt spid="2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ppt_x"/>
                                          </p:val>
                                        </p:tav>
                                        <p:tav tm="100000">
                                          <p:val>
                                            <p:strVal val="#ppt_x"/>
                                          </p:val>
                                        </p:tav>
                                      </p:tavLst>
                                    </p:anim>
                                    <p:anim calcmode="lin" valueType="num">
                                      <p:cBhvr additive="base">
                                        <p:cTn id="35" dur="500" fill="hold"/>
                                        <p:tgtEl>
                                          <p:spTgt spid="2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3323" y="1408395"/>
            <a:ext cx="3134872" cy="3876744"/>
          </a:xfrm>
          <a:prstGeom prst="rect">
            <a:avLst/>
          </a:prstGeom>
        </p:spPr>
      </p:pic>
      <p:sp>
        <p:nvSpPr>
          <p:cNvPr id="7" name="矩形 6"/>
          <p:cNvSpPr/>
          <p:nvPr/>
        </p:nvSpPr>
        <p:spPr>
          <a:xfrm>
            <a:off x="2236645" y="1740930"/>
            <a:ext cx="3493264" cy="707886"/>
          </a:xfrm>
          <a:prstGeom prst="rect">
            <a:avLst/>
          </a:prstGeom>
        </p:spPr>
        <p:txBody>
          <a:bodyPr wrap="none">
            <a:spAutoFit/>
          </a:bodyPr>
          <a:lstStyle/>
          <a:p>
            <a:r>
              <a:rPr lang="zh-CN" altLang="en-US" sz="4000" b="1" dirty="0">
                <a:solidFill>
                  <a:srgbClr val="D91428"/>
                </a:solidFill>
                <a:latin typeface="新蒂小丸子小学版" panose="03000600000000000000" pitchFamily="66" charset="-122"/>
                <a:ea typeface="新蒂小丸子小学版" panose="03000600000000000000" pitchFamily="66" charset="-122"/>
              </a:rPr>
              <a:t>交流时间到啦</a:t>
            </a:r>
          </a:p>
        </p:txBody>
      </p:sp>
      <p:sp>
        <p:nvSpPr>
          <p:cNvPr id="8" name="文本框 7"/>
          <p:cNvSpPr txBox="1"/>
          <p:nvPr/>
        </p:nvSpPr>
        <p:spPr>
          <a:xfrm>
            <a:off x="2373805" y="2602378"/>
            <a:ext cx="3950633" cy="2477601"/>
          </a:xfrm>
          <a:prstGeom prst="rect">
            <a:avLst/>
          </a:prstGeom>
          <a:noFill/>
        </p:spPr>
        <p:txBody>
          <a:bodyPr wrap="square" rtlCol="0">
            <a:spAutoFit/>
          </a:bodyPr>
          <a:lstStyle/>
          <a:p>
            <a:pPr>
              <a:lnSpc>
                <a:spcPct val="200000"/>
              </a:lnSpc>
            </a:pPr>
            <a:r>
              <a:rPr lang="zh-CN" altLang="en-US" sz="2000" dirty="0">
                <a:latin typeface="新蒂小丸子小学版" panose="03000600000000000000" pitchFamily="66" charset="-122"/>
                <a:ea typeface="新蒂小丸子小学版" panose="03000600000000000000" pitchFamily="66" charset="-122"/>
              </a:rPr>
              <a:t>元旦又称“三元”，即岁之元、月之元、时之元。中国历史上的“元旦”之名称指的是夏历（阴历，又称农历）正月初一。</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5136" y="1663475"/>
            <a:ext cx="5237045" cy="3531049"/>
          </a:xfrm>
          <a:prstGeom prst="rect">
            <a:avLst/>
          </a:prstGeom>
        </p:spPr>
      </p:pic>
      <p:sp>
        <p:nvSpPr>
          <p:cNvPr id="2" name="矩形 1"/>
          <p:cNvSpPr/>
          <p:nvPr/>
        </p:nvSpPr>
        <p:spPr>
          <a:xfrm>
            <a:off x="7036673" y="2621280"/>
            <a:ext cx="374404" cy="1600200"/>
          </a:xfrm>
          <a:prstGeom prst="rect">
            <a:avLst/>
          </a:prstGeom>
          <a:solidFill>
            <a:srgbClr val="D91428"/>
          </a:solidFill>
          <a:ln>
            <a:solidFill>
              <a:srgbClr val="D91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622275" y="1485816"/>
            <a:ext cx="2745787" cy="3708708"/>
          </a:xfrm>
          <a:prstGeom prst="rect">
            <a:avLst/>
          </a:prstGeom>
          <a:noFill/>
        </p:spPr>
        <p:txBody>
          <a:bodyPr wrap="square" rtlCol="0">
            <a:spAutoFit/>
          </a:bodyPr>
          <a:lstStyle/>
          <a:p>
            <a:pPr>
              <a:lnSpc>
                <a:spcPct val="200000"/>
              </a:lnSpc>
            </a:pPr>
            <a:r>
              <a:rPr lang="zh-CN" altLang="en-US" sz="2000" dirty="0">
                <a:latin typeface="新蒂小丸子小学版" panose="03000600000000000000" pitchFamily="66" charset="-122"/>
                <a:ea typeface="新蒂小丸子小学版" panose="03000600000000000000" pitchFamily="66" charset="-122"/>
              </a:rPr>
              <a:t>元旦又称“三元”，即岁之元、月之元、时之元。中国历史上的“元旦”之名称指的是夏历（阴历，又称农历）正月初一。</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8932" y="1802130"/>
            <a:ext cx="1074420" cy="852373"/>
          </a:xfrm>
          <a:prstGeom prst="rect">
            <a:avLst/>
          </a:prstGeom>
        </p:spPr>
      </p:pic>
      <p:sp>
        <p:nvSpPr>
          <p:cNvPr id="7" name="Title 20"/>
          <p:cNvSpPr txBox="1"/>
          <p:nvPr/>
        </p:nvSpPr>
        <p:spPr>
          <a:xfrm>
            <a:off x="3415110" y="2367743"/>
            <a:ext cx="2309041" cy="61696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8" name="文本框 7"/>
          <p:cNvSpPr txBox="1"/>
          <p:nvPr/>
        </p:nvSpPr>
        <p:spPr>
          <a:xfrm>
            <a:off x="3373108" y="1807798"/>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8932" y="3719063"/>
            <a:ext cx="1074420" cy="852373"/>
          </a:xfrm>
          <a:prstGeom prst="rect">
            <a:avLst/>
          </a:prstGeom>
        </p:spPr>
      </p:pic>
      <p:sp>
        <p:nvSpPr>
          <p:cNvPr id="10" name="Title 20"/>
          <p:cNvSpPr txBox="1"/>
          <p:nvPr/>
        </p:nvSpPr>
        <p:spPr>
          <a:xfrm>
            <a:off x="3415110" y="4284676"/>
            <a:ext cx="2309041" cy="61696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1" name="文本框 10"/>
          <p:cNvSpPr txBox="1"/>
          <p:nvPr/>
        </p:nvSpPr>
        <p:spPr>
          <a:xfrm>
            <a:off x="3373108" y="3724731"/>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0873" y="1780408"/>
            <a:ext cx="1074420" cy="852373"/>
          </a:xfrm>
          <a:prstGeom prst="rect">
            <a:avLst/>
          </a:prstGeom>
        </p:spPr>
      </p:pic>
      <p:sp>
        <p:nvSpPr>
          <p:cNvPr id="13" name="Title 20"/>
          <p:cNvSpPr txBox="1"/>
          <p:nvPr/>
        </p:nvSpPr>
        <p:spPr>
          <a:xfrm>
            <a:off x="7507051" y="2346021"/>
            <a:ext cx="2309041" cy="61696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4" name="文本框 13"/>
          <p:cNvSpPr txBox="1"/>
          <p:nvPr/>
        </p:nvSpPr>
        <p:spPr>
          <a:xfrm>
            <a:off x="7465049" y="1786076"/>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0873" y="3697341"/>
            <a:ext cx="1074420" cy="852373"/>
          </a:xfrm>
          <a:prstGeom prst="rect">
            <a:avLst/>
          </a:prstGeom>
        </p:spPr>
      </p:pic>
      <p:sp>
        <p:nvSpPr>
          <p:cNvPr id="16" name="Title 20"/>
          <p:cNvSpPr txBox="1"/>
          <p:nvPr/>
        </p:nvSpPr>
        <p:spPr>
          <a:xfrm>
            <a:off x="7507051" y="4262954"/>
            <a:ext cx="2309041" cy="61696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7" name="文本框 16"/>
          <p:cNvSpPr txBox="1"/>
          <p:nvPr/>
        </p:nvSpPr>
        <p:spPr>
          <a:xfrm>
            <a:off x="7465049" y="3703009"/>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9"/>
                                        </p:tgtEl>
                                        <p:attrNameLst>
                                          <p:attrName>r</p:attrName>
                                        </p:attrNameLst>
                                      </p:cBhvr>
                                    </p:animRot>
                                    <p:animRot by="-240000">
                                      <p:cBhvr>
                                        <p:cTn id="23" dur="200" fill="hold">
                                          <p:stCondLst>
                                            <p:cond delay="200"/>
                                          </p:stCondLst>
                                        </p:cTn>
                                        <p:tgtEl>
                                          <p:spTgt spid="9"/>
                                        </p:tgtEl>
                                        <p:attrNameLst>
                                          <p:attrName>r</p:attrName>
                                        </p:attrNameLst>
                                      </p:cBhvr>
                                    </p:animRot>
                                    <p:animRot by="240000">
                                      <p:cBhvr>
                                        <p:cTn id="24" dur="200" fill="hold">
                                          <p:stCondLst>
                                            <p:cond delay="400"/>
                                          </p:stCondLst>
                                        </p:cTn>
                                        <p:tgtEl>
                                          <p:spTgt spid="9"/>
                                        </p:tgtEl>
                                        <p:attrNameLst>
                                          <p:attrName>r</p:attrName>
                                        </p:attrNameLst>
                                      </p:cBhvr>
                                    </p:animRot>
                                    <p:animRot by="-240000">
                                      <p:cBhvr>
                                        <p:cTn id="25" dur="200" fill="hold">
                                          <p:stCondLst>
                                            <p:cond delay="600"/>
                                          </p:stCondLst>
                                        </p:cTn>
                                        <p:tgtEl>
                                          <p:spTgt spid="9"/>
                                        </p:tgtEl>
                                        <p:attrNameLst>
                                          <p:attrName>r</p:attrName>
                                        </p:attrNameLst>
                                      </p:cBhvr>
                                    </p:animRot>
                                    <p:animRot by="120000">
                                      <p:cBhvr>
                                        <p:cTn id="26" dur="200" fill="hold">
                                          <p:stCondLst>
                                            <p:cond delay="800"/>
                                          </p:stCondLst>
                                        </p:cTn>
                                        <p:tgtEl>
                                          <p:spTgt spid="9"/>
                                        </p:tgtEl>
                                        <p:attrNameLst>
                                          <p:attrName>r</p:attrName>
                                        </p:attrNameLst>
                                      </p:cBhvr>
                                    </p:animRot>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nodeType="clickEffect">
                                  <p:stCondLst>
                                    <p:cond delay="0"/>
                                  </p:stCondLst>
                                  <p:childTnLst>
                                    <p:animRot by="120000">
                                      <p:cBhvr>
                                        <p:cTn id="38" dur="100" fill="hold">
                                          <p:stCondLst>
                                            <p:cond delay="0"/>
                                          </p:stCondLst>
                                        </p:cTn>
                                        <p:tgtEl>
                                          <p:spTgt spid="12"/>
                                        </p:tgtEl>
                                        <p:attrNameLst>
                                          <p:attrName>r</p:attrName>
                                        </p:attrNameLst>
                                      </p:cBhvr>
                                    </p:animRot>
                                    <p:animRot by="-240000">
                                      <p:cBhvr>
                                        <p:cTn id="39" dur="200" fill="hold">
                                          <p:stCondLst>
                                            <p:cond delay="200"/>
                                          </p:stCondLst>
                                        </p:cTn>
                                        <p:tgtEl>
                                          <p:spTgt spid="12"/>
                                        </p:tgtEl>
                                        <p:attrNameLst>
                                          <p:attrName>r</p:attrName>
                                        </p:attrNameLst>
                                      </p:cBhvr>
                                    </p:animRot>
                                    <p:animRot by="240000">
                                      <p:cBhvr>
                                        <p:cTn id="40" dur="200" fill="hold">
                                          <p:stCondLst>
                                            <p:cond delay="400"/>
                                          </p:stCondLst>
                                        </p:cTn>
                                        <p:tgtEl>
                                          <p:spTgt spid="12"/>
                                        </p:tgtEl>
                                        <p:attrNameLst>
                                          <p:attrName>r</p:attrName>
                                        </p:attrNameLst>
                                      </p:cBhvr>
                                    </p:animRot>
                                    <p:animRot by="-240000">
                                      <p:cBhvr>
                                        <p:cTn id="41" dur="200" fill="hold">
                                          <p:stCondLst>
                                            <p:cond delay="600"/>
                                          </p:stCondLst>
                                        </p:cTn>
                                        <p:tgtEl>
                                          <p:spTgt spid="12"/>
                                        </p:tgtEl>
                                        <p:attrNameLst>
                                          <p:attrName>r</p:attrName>
                                        </p:attrNameLst>
                                      </p:cBhvr>
                                    </p:animRot>
                                    <p:animRot by="120000">
                                      <p:cBhvr>
                                        <p:cTn id="42" dur="200" fill="hold">
                                          <p:stCondLst>
                                            <p:cond delay="800"/>
                                          </p:stCondLst>
                                        </p:cTn>
                                        <p:tgtEl>
                                          <p:spTgt spid="12"/>
                                        </p:tgtEl>
                                        <p:attrNameLst>
                                          <p:attrName>r</p:attrName>
                                        </p:attrNameLst>
                                      </p:cBhvr>
                                    </p:animRot>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2" presetClass="emph" presetSubtype="0" fill="hold" nodeType="clickEffect">
                                  <p:stCondLst>
                                    <p:cond delay="0"/>
                                  </p:stCondLst>
                                  <p:childTnLst>
                                    <p:animRot by="120000">
                                      <p:cBhvr>
                                        <p:cTn id="54" dur="100" fill="hold">
                                          <p:stCondLst>
                                            <p:cond delay="0"/>
                                          </p:stCondLst>
                                        </p:cTn>
                                        <p:tgtEl>
                                          <p:spTgt spid="15"/>
                                        </p:tgtEl>
                                        <p:attrNameLst>
                                          <p:attrName>r</p:attrName>
                                        </p:attrNameLst>
                                      </p:cBhvr>
                                    </p:animRot>
                                    <p:animRot by="-240000">
                                      <p:cBhvr>
                                        <p:cTn id="55" dur="200" fill="hold">
                                          <p:stCondLst>
                                            <p:cond delay="200"/>
                                          </p:stCondLst>
                                        </p:cTn>
                                        <p:tgtEl>
                                          <p:spTgt spid="15"/>
                                        </p:tgtEl>
                                        <p:attrNameLst>
                                          <p:attrName>r</p:attrName>
                                        </p:attrNameLst>
                                      </p:cBhvr>
                                    </p:animRot>
                                    <p:animRot by="240000">
                                      <p:cBhvr>
                                        <p:cTn id="56" dur="200" fill="hold">
                                          <p:stCondLst>
                                            <p:cond delay="400"/>
                                          </p:stCondLst>
                                        </p:cTn>
                                        <p:tgtEl>
                                          <p:spTgt spid="15"/>
                                        </p:tgtEl>
                                        <p:attrNameLst>
                                          <p:attrName>r</p:attrName>
                                        </p:attrNameLst>
                                      </p:cBhvr>
                                    </p:animRot>
                                    <p:animRot by="-240000">
                                      <p:cBhvr>
                                        <p:cTn id="57" dur="200" fill="hold">
                                          <p:stCondLst>
                                            <p:cond delay="600"/>
                                          </p:stCondLst>
                                        </p:cTn>
                                        <p:tgtEl>
                                          <p:spTgt spid="15"/>
                                        </p:tgtEl>
                                        <p:attrNameLst>
                                          <p:attrName>r</p:attrName>
                                        </p:attrNameLst>
                                      </p:cBhvr>
                                    </p:animRot>
                                    <p:animRot by="120000">
                                      <p:cBhvr>
                                        <p:cTn id="58" dur="200" fill="hold">
                                          <p:stCondLst>
                                            <p:cond delay="800"/>
                                          </p:stCondLst>
                                        </p:cTn>
                                        <p:tgtEl>
                                          <p:spTgt spid="15"/>
                                        </p:tgtEl>
                                        <p:attrNameLst>
                                          <p:attrName>r</p:attrName>
                                        </p:attrNameLst>
                                      </p:cBhvr>
                                    </p:animRot>
                                  </p:childTnLst>
                                </p:cTn>
                              </p:par>
                              <p:par>
                                <p:cTn id="59" presetID="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3" grpId="0"/>
      <p:bldP spid="14"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149" r="6581"/>
          <a:stretch>
            <a:fillRect/>
          </a:stretch>
        </p:blipFill>
        <p:spPr>
          <a:xfrm rot="5400000">
            <a:off x="2667000" y="-2667000"/>
            <a:ext cx="6858000" cy="12192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5867" y="787077"/>
            <a:ext cx="5960959" cy="5960959"/>
          </a:xfrm>
          <a:prstGeom prst="rect">
            <a:avLst/>
          </a:prstGeom>
        </p:spPr>
      </p:pic>
      <p:sp>
        <p:nvSpPr>
          <p:cNvPr id="5" name="椭圆 4"/>
          <p:cNvSpPr/>
          <p:nvPr/>
        </p:nvSpPr>
        <p:spPr>
          <a:xfrm>
            <a:off x="550520" y="1930478"/>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88524" y="2254569"/>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第</a:t>
            </a:r>
          </a:p>
        </p:txBody>
      </p:sp>
      <p:sp>
        <p:nvSpPr>
          <p:cNvPr id="7" name="椭圆 6"/>
          <p:cNvSpPr/>
          <p:nvPr/>
        </p:nvSpPr>
        <p:spPr>
          <a:xfrm>
            <a:off x="1953950" y="1930478"/>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183033" y="2254569"/>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四</a:t>
            </a:r>
          </a:p>
        </p:txBody>
      </p:sp>
      <p:sp>
        <p:nvSpPr>
          <p:cNvPr id="9" name="椭圆 8"/>
          <p:cNvSpPr/>
          <p:nvPr/>
        </p:nvSpPr>
        <p:spPr>
          <a:xfrm>
            <a:off x="3354729" y="1930478"/>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592733" y="2254569"/>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部</a:t>
            </a:r>
          </a:p>
        </p:txBody>
      </p:sp>
      <p:sp>
        <p:nvSpPr>
          <p:cNvPr id="11" name="椭圆 10"/>
          <p:cNvSpPr/>
          <p:nvPr/>
        </p:nvSpPr>
        <p:spPr>
          <a:xfrm>
            <a:off x="4758159" y="1930478"/>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993512" y="2254569"/>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分</a:t>
            </a:r>
          </a:p>
        </p:txBody>
      </p:sp>
      <p:sp>
        <p:nvSpPr>
          <p:cNvPr id="13" name="矩形 12"/>
          <p:cNvSpPr/>
          <p:nvPr/>
        </p:nvSpPr>
        <p:spPr>
          <a:xfrm>
            <a:off x="711308" y="4276270"/>
            <a:ext cx="5258171" cy="769441"/>
          </a:xfrm>
          <a:prstGeom prst="rect">
            <a:avLst/>
          </a:prstGeom>
        </p:spPr>
        <p:txBody>
          <a:bodyPr wrap="none">
            <a:spAutoFit/>
          </a:bodyPr>
          <a:lstStyle/>
          <a:p>
            <a:r>
              <a:rPr lang="en-US" altLang="zh-CN" sz="4400" b="1" dirty="0">
                <a:solidFill>
                  <a:srgbClr val="FEF0D2"/>
                </a:solidFill>
                <a:latin typeface="新蒂小丸子小学版" panose="03000600000000000000" pitchFamily="66" charset="-122"/>
                <a:ea typeface="新蒂小丸子小学版" panose="03000600000000000000" pitchFamily="66" charset="-122"/>
              </a:rPr>
              <a:t>2019</a:t>
            </a:r>
            <a:r>
              <a:rPr lang="zh-CN" altLang="en-US" sz="4400" b="1" dirty="0">
                <a:solidFill>
                  <a:srgbClr val="FEF0D2"/>
                </a:solidFill>
                <a:latin typeface="新蒂小丸子小学版" panose="03000600000000000000" pitchFamily="66" charset="-122"/>
                <a:ea typeface="新蒂小丸子小学版" panose="03000600000000000000" pitchFamily="66" charset="-122"/>
              </a:rPr>
              <a:t>年的心愿和目标</a:t>
            </a:r>
          </a:p>
        </p:txBody>
      </p:sp>
      <p:cxnSp>
        <p:nvCxnSpPr>
          <p:cNvPr id="14" name="直接连接符 13"/>
          <p:cNvCxnSpPr/>
          <p:nvPr/>
        </p:nvCxnSpPr>
        <p:spPr>
          <a:xfrm>
            <a:off x="472529" y="4016814"/>
            <a:ext cx="5259971" cy="0"/>
          </a:xfrm>
          <a:prstGeom prst="line">
            <a:avLst/>
          </a:prstGeom>
          <a:ln>
            <a:gradFill flip="none" rotWithShape="1">
              <a:gsLst>
                <a:gs pos="0">
                  <a:srgbClr val="FEF0D2">
                    <a:alpha val="0"/>
                  </a:srgbClr>
                </a:gs>
                <a:gs pos="52600">
                  <a:srgbClr val="FEF0D2"/>
                </a:gs>
                <a:gs pos="100000">
                  <a:srgbClr val="FEF0D2">
                    <a:alpha val="2800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2529" y="5158592"/>
            <a:ext cx="5259971" cy="0"/>
          </a:xfrm>
          <a:prstGeom prst="line">
            <a:avLst/>
          </a:prstGeom>
          <a:ln>
            <a:gradFill flip="none" rotWithShape="1">
              <a:gsLst>
                <a:gs pos="0">
                  <a:srgbClr val="FEF0D2">
                    <a:alpha val="0"/>
                  </a:srgbClr>
                </a:gs>
                <a:gs pos="52600">
                  <a:srgbClr val="FEF0D2"/>
                </a:gs>
                <a:gs pos="100000">
                  <a:srgbClr val="FEF0D2">
                    <a:alpha val="2800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0-#ppt_w/2"/>
                                          </p:val>
                                        </p:tav>
                                        <p:tav tm="100000">
                                          <p:val>
                                            <p:strVal val="#ppt_x"/>
                                          </p:val>
                                        </p:tav>
                                      </p:tavLst>
                                    </p:anim>
                                    <p:anim calcmode="lin" valueType="num">
                                      <p:cBhvr additive="base">
                                        <p:cTn id="53" dur="500" fill="hold"/>
                                        <p:tgtEl>
                                          <p:spTgt spid="1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0-#ppt_w/2"/>
                                          </p:val>
                                        </p:tav>
                                        <p:tav tm="100000">
                                          <p:val>
                                            <p:strVal val="#ppt_x"/>
                                          </p:val>
                                        </p:tav>
                                      </p:tavLst>
                                    </p:anim>
                                    <p:anim calcmode="lin" valueType="num">
                                      <p:cBhvr additive="base">
                                        <p:cTn id="57" dur="500" fill="hold"/>
                                        <p:tgtEl>
                                          <p:spTgt spid="14"/>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0-#ppt_w/2"/>
                                          </p:val>
                                        </p:tav>
                                        <p:tav tm="100000">
                                          <p:val>
                                            <p:strVal val="#ppt_x"/>
                                          </p:val>
                                        </p:tav>
                                      </p:tavLst>
                                    </p:anim>
                                    <p:anim calcmode="lin" valueType="num">
                                      <p:cBhvr additive="base">
                                        <p:cTn id="6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149" r="6581"/>
          <a:stretch>
            <a:fillRect/>
          </a:stretch>
        </p:blipFill>
        <p:spPr>
          <a:xfrm rot="5400000">
            <a:off x="2645782" y="-2688218"/>
            <a:ext cx="6858000" cy="1223443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35" y="162998"/>
            <a:ext cx="6096012" cy="6096012"/>
          </a:xfrm>
          <a:prstGeom prst="rect">
            <a:avLst/>
          </a:prstGeom>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t="80383"/>
          <a:stretch>
            <a:fillRect/>
          </a:stretch>
        </p:blipFill>
        <p:spPr>
          <a:xfrm>
            <a:off x="0" y="5660020"/>
            <a:ext cx="12192000" cy="1197980"/>
          </a:xfrm>
          <a:prstGeom prst="rect">
            <a:avLst/>
          </a:prstGeom>
        </p:spPr>
      </p:pic>
      <p:sp>
        <p:nvSpPr>
          <p:cNvPr id="5" name="椭圆 4"/>
          <p:cNvSpPr/>
          <p:nvPr/>
        </p:nvSpPr>
        <p:spPr>
          <a:xfrm>
            <a:off x="6331111" y="911991"/>
            <a:ext cx="817703" cy="817703"/>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347026" y="940658"/>
            <a:ext cx="740780" cy="923330"/>
          </a:xfrm>
          <a:prstGeom prst="rect">
            <a:avLst/>
          </a:prstGeom>
          <a:noFill/>
        </p:spPr>
        <p:txBody>
          <a:bodyPr wrap="square" rtlCol="0">
            <a:spAutoFit/>
          </a:bodyPr>
          <a:lstStyle/>
          <a:p>
            <a:r>
              <a:rPr lang="en-US" altLang="zh-CN" sz="5400" dirty="0">
                <a:solidFill>
                  <a:srgbClr val="FEF0D2"/>
                </a:solidFill>
                <a:latin typeface="新蒂小丸子小学版" panose="03000600000000000000" pitchFamily="66" charset="-122"/>
                <a:ea typeface="新蒂小丸子小学版" panose="03000600000000000000" pitchFamily="66" charset="-122"/>
              </a:rPr>
              <a:t>01.</a:t>
            </a:r>
            <a:endParaRPr lang="zh-CN" altLang="en-US" sz="5400" dirty="0">
              <a:solidFill>
                <a:srgbClr val="FEF0D2"/>
              </a:solidFill>
              <a:latin typeface="新蒂小丸子小学版" panose="03000600000000000000" pitchFamily="66" charset="-122"/>
              <a:ea typeface="新蒂小丸子小学版" panose="03000600000000000000" pitchFamily="66" charset="-122"/>
            </a:endParaRPr>
          </a:p>
        </p:txBody>
      </p:sp>
      <p:sp>
        <p:nvSpPr>
          <p:cNvPr id="8" name="矩形 7"/>
          <p:cNvSpPr/>
          <p:nvPr/>
        </p:nvSpPr>
        <p:spPr>
          <a:xfrm>
            <a:off x="7319286" y="1021808"/>
            <a:ext cx="2388795" cy="584775"/>
          </a:xfrm>
          <a:prstGeom prst="rect">
            <a:avLst/>
          </a:prstGeom>
        </p:spPr>
        <p:txBody>
          <a:bodyPr wrap="none">
            <a:spAutoFit/>
          </a:bodyPr>
          <a:lstStyle/>
          <a:p>
            <a:r>
              <a:rPr lang="zh-CN" altLang="en-US" sz="3200" b="1" dirty="0">
                <a:solidFill>
                  <a:srgbClr val="FEF0D2"/>
                </a:solidFill>
                <a:latin typeface="新蒂小丸子小学版" panose="03000600000000000000" pitchFamily="66" charset="-122"/>
                <a:ea typeface="新蒂小丸子小学版" panose="03000600000000000000" pitchFamily="66" charset="-122"/>
              </a:rPr>
              <a:t>元旦的定义</a:t>
            </a:r>
          </a:p>
        </p:txBody>
      </p:sp>
      <p:sp>
        <p:nvSpPr>
          <p:cNvPr id="9" name="椭圆 8"/>
          <p:cNvSpPr/>
          <p:nvPr/>
        </p:nvSpPr>
        <p:spPr>
          <a:xfrm>
            <a:off x="6331111" y="2177925"/>
            <a:ext cx="817703" cy="817703"/>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47026" y="2206592"/>
            <a:ext cx="740780" cy="923330"/>
          </a:xfrm>
          <a:prstGeom prst="rect">
            <a:avLst/>
          </a:prstGeom>
          <a:noFill/>
        </p:spPr>
        <p:txBody>
          <a:bodyPr wrap="square" rtlCol="0">
            <a:spAutoFit/>
          </a:bodyPr>
          <a:lstStyle/>
          <a:p>
            <a:r>
              <a:rPr lang="en-US" altLang="zh-CN" sz="5400" dirty="0">
                <a:solidFill>
                  <a:srgbClr val="FEF0D2"/>
                </a:solidFill>
                <a:latin typeface="新蒂小丸子小学版" panose="03000600000000000000" pitchFamily="66" charset="-122"/>
                <a:ea typeface="新蒂小丸子小学版" panose="03000600000000000000" pitchFamily="66" charset="-122"/>
              </a:rPr>
              <a:t>02.</a:t>
            </a:r>
            <a:endParaRPr lang="zh-CN" altLang="en-US" sz="5400" dirty="0">
              <a:solidFill>
                <a:srgbClr val="FEF0D2"/>
              </a:solidFill>
              <a:latin typeface="新蒂小丸子小学版" panose="03000600000000000000" pitchFamily="66" charset="-122"/>
              <a:ea typeface="新蒂小丸子小学版" panose="03000600000000000000" pitchFamily="66" charset="-122"/>
            </a:endParaRPr>
          </a:p>
        </p:txBody>
      </p:sp>
      <p:sp>
        <p:nvSpPr>
          <p:cNvPr id="11" name="矩形 10"/>
          <p:cNvSpPr/>
          <p:nvPr/>
        </p:nvSpPr>
        <p:spPr>
          <a:xfrm>
            <a:off x="7319286" y="2287742"/>
            <a:ext cx="4152099" cy="584775"/>
          </a:xfrm>
          <a:prstGeom prst="rect">
            <a:avLst/>
          </a:prstGeom>
        </p:spPr>
        <p:txBody>
          <a:bodyPr wrap="none">
            <a:spAutoFit/>
          </a:bodyPr>
          <a:lstStyle/>
          <a:p>
            <a:r>
              <a:rPr lang="zh-CN" altLang="en-US" sz="3200" b="1" dirty="0">
                <a:solidFill>
                  <a:srgbClr val="FEF0D2"/>
                </a:solidFill>
                <a:latin typeface="新蒂小丸子小学版" panose="03000600000000000000" pitchFamily="66" charset="-122"/>
                <a:ea typeface="新蒂小丸子小学版" panose="03000600000000000000" pitchFamily="66" charset="-122"/>
              </a:rPr>
              <a:t>世界各地的元旦趣闻</a:t>
            </a:r>
          </a:p>
        </p:txBody>
      </p:sp>
      <p:sp>
        <p:nvSpPr>
          <p:cNvPr id="18" name="椭圆 17"/>
          <p:cNvSpPr/>
          <p:nvPr/>
        </p:nvSpPr>
        <p:spPr>
          <a:xfrm>
            <a:off x="6331111" y="3442089"/>
            <a:ext cx="817703" cy="817703"/>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347026" y="3470756"/>
            <a:ext cx="740780" cy="923330"/>
          </a:xfrm>
          <a:prstGeom prst="rect">
            <a:avLst/>
          </a:prstGeom>
          <a:noFill/>
        </p:spPr>
        <p:txBody>
          <a:bodyPr wrap="square" rtlCol="0">
            <a:spAutoFit/>
          </a:bodyPr>
          <a:lstStyle/>
          <a:p>
            <a:r>
              <a:rPr lang="en-US" altLang="zh-CN" sz="5400" dirty="0">
                <a:solidFill>
                  <a:srgbClr val="FEF0D2"/>
                </a:solidFill>
                <a:latin typeface="新蒂小丸子小学版" panose="03000600000000000000" pitchFamily="66" charset="-122"/>
                <a:ea typeface="新蒂小丸子小学版" panose="03000600000000000000" pitchFamily="66" charset="-122"/>
              </a:rPr>
              <a:t>03.</a:t>
            </a:r>
            <a:endParaRPr lang="zh-CN" altLang="en-US" sz="5400" dirty="0">
              <a:solidFill>
                <a:srgbClr val="FEF0D2"/>
              </a:solidFill>
              <a:latin typeface="新蒂小丸子小学版" panose="03000600000000000000" pitchFamily="66" charset="-122"/>
              <a:ea typeface="新蒂小丸子小学版" panose="03000600000000000000" pitchFamily="66" charset="-122"/>
            </a:endParaRPr>
          </a:p>
        </p:txBody>
      </p:sp>
      <p:sp>
        <p:nvSpPr>
          <p:cNvPr id="20" name="矩形 19"/>
          <p:cNvSpPr/>
          <p:nvPr/>
        </p:nvSpPr>
        <p:spPr>
          <a:xfrm>
            <a:off x="7319286" y="3551906"/>
            <a:ext cx="4312399" cy="584775"/>
          </a:xfrm>
          <a:prstGeom prst="rect">
            <a:avLst/>
          </a:prstGeom>
        </p:spPr>
        <p:txBody>
          <a:bodyPr wrap="none">
            <a:spAutoFit/>
          </a:bodyPr>
          <a:lstStyle/>
          <a:p>
            <a:r>
              <a:rPr lang="zh-CN" altLang="en-US" sz="3200" b="1" dirty="0">
                <a:solidFill>
                  <a:srgbClr val="FEF0D2"/>
                </a:solidFill>
                <a:latin typeface="新蒂小丸子小学版" panose="03000600000000000000" pitchFamily="66" charset="-122"/>
                <a:ea typeface="新蒂小丸子小学版" panose="03000600000000000000" pitchFamily="66" charset="-122"/>
              </a:rPr>
              <a:t>交流</a:t>
            </a:r>
            <a:r>
              <a:rPr lang="en-US" altLang="zh-CN" sz="3200" b="1" dirty="0">
                <a:solidFill>
                  <a:srgbClr val="FEF0D2"/>
                </a:solidFill>
                <a:latin typeface="新蒂小丸子小学版" panose="03000600000000000000" pitchFamily="66" charset="-122"/>
                <a:ea typeface="新蒂小丸子小学版" panose="03000600000000000000" pitchFamily="66" charset="-122"/>
              </a:rPr>
              <a:t>2018</a:t>
            </a:r>
            <a:r>
              <a:rPr lang="zh-CN" altLang="en-US" sz="3200" b="1" dirty="0">
                <a:solidFill>
                  <a:srgbClr val="FEF0D2"/>
                </a:solidFill>
                <a:latin typeface="新蒂小丸子小学版" panose="03000600000000000000" pitchFamily="66" charset="-122"/>
                <a:ea typeface="新蒂小丸子小学版" panose="03000600000000000000" pitchFamily="66" charset="-122"/>
              </a:rPr>
              <a:t>个人成长故事</a:t>
            </a:r>
          </a:p>
        </p:txBody>
      </p:sp>
      <p:sp>
        <p:nvSpPr>
          <p:cNvPr id="21" name="椭圆 20"/>
          <p:cNvSpPr/>
          <p:nvPr/>
        </p:nvSpPr>
        <p:spPr>
          <a:xfrm>
            <a:off x="6331111" y="4708023"/>
            <a:ext cx="817703" cy="817703"/>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347026" y="4736690"/>
            <a:ext cx="801788" cy="923330"/>
          </a:xfrm>
          <a:prstGeom prst="rect">
            <a:avLst/>
          </a:prstGeom>
          <a:noFill/>
        </p:spPr>
        <p:txBody>
          <a:bodyPr wrap="square" rtlCol="0">
            <a:spAutoFit/>
          </a:bodyPr>
          <a:lstStyle/>
          <a:p>
            <a:r>
              <a:rPr lang="en-US" altLang="zh-CN" sz="5400" dirty="0">
                <a:solidFill>
                  <a:srgbClr val="FEF0D2"/>
                </a:solidFill>
                <a:latin typeface="新蒂小丸子小学版" panose="03000600000000000000" pitchFamily="66" charset="-122"/>
                <a:ea typeface="新蒂小丸子小学版" panose="03000600000000000000" pitchFamily="66" charset="-122"/>
              </a:rPr>
              <a:t>04.</a:t>
            </a:r>
            <a:endParaRPr lang="zh-CN" altLang="en-US" sz="5400" dirty="0">
              <a:solidFill>
                <a:srgbClr val="FEF0D2"/>
              </a:solidFill>
              <a:latin typeface="新蒂小丸子小学版" panose="03000600000000000000" pitchFamily="66" charset="-122"/>
              <a:ea typeface="新蒂小丸子小学版" panose="03000600000000000000" pitchFamily="66" charset="-122"/>
            </a:endParaRPr>
          </a:p>
        </p:txBody>
      </p:sp>
      <p:sp>
        <p:nvSpPr>
          <p:cNvPr id="23" name="矩形 22"/>
          <p:cNvSpPr/>
          <p:nvPr/>
        </p:nvSpPr>
        <p:spPr>
          <a:xfrm>
            <a:off x="7319286" y="4817840"/>
            <a:ext cx="3874779" cy="584775"/>
          </a:xfrm>
          <a:prstGeom prst="rect">
            <a:avLst/>
          </a:prstGeom>
        </p:spPr>
        <p:txBody>
          <a:bodyPr wrap="none">
            <a:spAutoFit/>
          </a:bodyPr>
          <a:lstStyle/>
          <a:p>
            <a:r>
              <a:rPr lang="en-US" altLang="zh-CN" sz="3200" b="1" dirty="0">
                <a:solidFill>
                  <a:srgbClr val="FEF0D2"/>
                </a:solidFill>
                <a:latin typeface="新蒂小丸子小学版" panose="03000600000000000000" pitchFamily="66" charset="-122"/>
                <a:ea typeface="新蒂小丸子小学版" panose="03000600000000000000" pitchFamily="66" charset="-122"/>
              </a:rPr>
              <a:t>2019</a:t>
            </a:r>
            <a:r>
              <a:rPr lang="zh-CN" altLang="en-US" sz="3200" b="1" dirty="0">
                <a:solidFill>
                  <a:srgbClr val="FEF0D2"/>
                </a:solidFill>
                <a:latin typeface="新蒂小丸子小学版" panose="03000600000000000000" pitchFamily="66" charset="-122"/>
                <a:ea typeface="新蒂小丸子小学版" panose="03000600000000000000" pitchFamily="66" charset="-122"/>
              </a:rPr>
              <a:t>年的心愿和目标</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0-#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0-#ppt_w/2"/>
                                          </p:val>
                                        </p:tav>
                                        <p:tav tm="100000">
                                          <p:val>
                                            <p:strVal val="#ppt_x"/>
                                          </p:val>
                                        </p:tav>
                                      </p:tavLst>
                                    </p:anim>
                                    <p:anim calcmode="lin" valueType="num">
                                      <p:cBhvr additive="base">
                                        <p:cTn id="6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0-#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P spid="10" grpId="0"/>
      <p:bldP spid="11" grpId="0"/>
      <p:bldP spid="18" grpId="0" animBg="1"/>
      <p:bldP spid="19" grpId="0"/>
      <p:bldP spid="20" grpId="0"/>
      <p:bldP spid="21" grpId="0" animBg="1"/>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5891" y="1402206"/>
            <a:ext cx="3694624" cy="4051036"/>
          </a:xfrm>
          <a:prstGeom prst="rect">
            <a:avLst/>
          </a:prstGeom>
        </p:spPr>
      </p:pic>
      <p:sp>
        <p:nvSpPr>
          <p:cNvPr id="8" name="矩形 7"/>
          <p:cNvSpPr/>
          <p:nvPr/>
        </p:nvSpPr>
        <p:spPr>
          <a:xfrm>
            <a:off x="6240279" y="1726977"/>
            <a:ext cx="2593980" cy="707886"/>
          </a:xfrm>
          <a:prstGeom prst="rect">
            <a:avLst/>
          </a:prstGeom>
        </p:spPr>
        <p:txBody>
          <a:bodyPr wrap="none">
            <a:spAutoFit/>
          </a:bodyPr>
          <a:lstStyle/>
          <a:p>
            <a:r>
              <a:rPr lang="en-US" altLang="zh-CN" sz="4000" b="1" dirty="0">
                <a:solidFill>
                  <a:srgbClr val="D91428"/>
                </a:solidFill>
                <a:latin typeface="新蒂小丸子小学版" panose="03000600000000000000" pitchFamily="66" charset="-122"/>
                <a:ea typeface="新蒂小丸子小学版" panose="03000600000000000000" pitchFamily="66" charset="-122"/>
              </a:rPr>
              <a:t>2019</a:t>
            </a:r>
            <a:r>
              <a:rPr lang="zh-CN" altLang="en-US" sz="4000" b="1" dirty="0">
                <a:solidFill>
                  <a:srgbClr val="D91428"/>
                </a:solidFill>
                <a:latin typeface="新蒂小丸子小学版" panose="03000600000000000000" pitchFamily="66" charset="-122"/>
                <a:ea typeface="新蒂小丸子小学版" panose="03000600000000000000" pitchFamily="66" charset="-122"/>
              </a:rPr>
              <a:t>心愿单</a:t>
            </a:r>
          </a:p>
        </p:txBody>
      </p:sp>
      <p:sp>
        <p:nvSpPr>
          <p:cNvPr id="9" name="文本框 8"/>
          <p:cNvSpPr txBox="1"/>
          <p:nvPr/>
        </p:nvSpPr>
        <p:spPr>
          <a:xfrm>
            <a:off x="6065476" y="2587138"/>
            <a:ext cx="3950633" cy="2477601"/>
          </a:xfrm>
          <a:prstGeom prst="rect">
            <a:avLst/>
          </a:prstGeom>
          <a:noFill/>
        </p:spPr>
        <p:txBody>
          <a:bodyPr wrap="square" rtlCol="0">
            <a:spAutoFit/>
          </a:bodyPr>
          <a:lstStyle/>
          <a:p>
            <a:pPr>
              <a:lnSpc>
                <a:spcPct val="200000"/>
              </a:lnSpc>
            </a:pPr>
            <a:r>
              <a:rPr lang="zh-CN" altLang="en-US" sz="2000" dirty="0">
                <a:latin typeface="新蒂小丸子小学版" panose="03000600000000000000" pitchFamily="66" charset="-122"/>
                <a:ea typeface="新蒂小丸子小学版" panose="03000600000000000000" pitchFamily="66" charset="-122"/>
              </a:rPr>
              <a:t>元旦又称“三元”，即岁之元、月之元、时之元。中国历史上的“元旦”之名称指的是夏历（阴历，又称农历）正月初一。</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8998" y="1449318"/>
            <a:ext cx="1979682" cy="1979682"/>
          </a:xfrm>
          <a:prstGeom prst="rect">
            <a:avLst/>
          </a:prstGeom>
        </p:spPr>
      </p:pic>
      <p:sp>
        <p:nvSpPr>
          <p:cNvPr id="7" name="Title 20"/>
          <p:cNvSpPr txBox="1"/>
          <p:nvPr/>
        </p:nvSpPr>
        <p:spPr>
          <a:xfrm>
            <a:off x="2785791" y="4072877"/>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8" name="文本框 7"/>
          <p:cNvSpPr txBox="1"/>
          <p:nvPr/>
        </p:nvSpPr>
        <p:spPr>
          <a:xfrm>
            <a:off x="2837894" y="3507264"/>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7676" y="1528883"/>
            <a:ext cx="1979682" cy="1979682"/>
          </a:xfrm>
          <a:prstGeom prst="rect">
            <a:avLst/>
          </a:prstGeom>
        </p:spPr>
      </p:pic>
      <p:sp>
        <p:nvSpPr>
          <p:cNvPr id="10" name="Title 20"/>
          <p:cNvSpPr txBox="1"/>
          <p:nvPr/>
        </p:nvSpPr>
        <p:spPr>
          <a:xfrm>
            <a:off x="5334469" y="4152442"/>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1" name="文本框 10"/>
          <p:cNvSpPr txBox="1"/>
          <p:nvPr/>
        </p:nvSpPr>
        <p:spPr>
          <a:xfrm>
            <a:off x="5386572" y="3586829"/>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5855" y="1559300"/>
            <a:ext cx="1979682" cy="1979682"/>
          </a:xfrm>
          <a:prstGeom prst="rect">
            <a:avLst/>
          </a:prstGeom>
        </p:spPr>
      </p:pic>
      <p:sp>
        <p:nvSpPr>
          <p:cNvPr id="13" name="Title 20"/>
          <p:cNvSpPr txBox="1"/>
          <p:nvPr/>
        </p:nvSpPr>
        <p:spPr>
          <a:xfrm>
            <a:off x="7902648" y="4182859"/>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4" name="文本框 13"/>
          <p:cNvSpPr txBox="1"/>
          <p:nvPr/>
        </p:nvSpPr>
        <p:spPr>
          <a:xfrm>
            <a:off x="7954751" y="3617246"/>
            <a:ext cx="1659642" cy="461665"/>
          </a:xfrm>
          <a:prstGeom prst="rect">
            <a:avLst/>
          </a:prstGeom>
          <a:noFill/>
        </p:spPr>
        <p:txBody>
          <a:bodyPr wrap="square" rtlCol="0">
            <a:spAutoFit/>
          </a:bodyPr>
          <a:lstStyle/>
          <a:p>
            <a:r>
              <a:rPr lang="zh-CN" altLang="en-US" sz="2400" b="1" dirty="0">
                <a:solidFill>
                  <a:srgbClr val="D91428"/>
                </a:solidFill>
                <a:latin typeface="新蒂小丸子小学版" panose="03000600000000000000" pitchFamily="66" charset="-122"/>
                <a:ea typeface="新蒂小丸子小学版" panose="03000600000000000000" pitchFamily="66" charset="-122"/>
              </a:rPr>
              <a:t>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ounded Rectangle 11"/>
          <p:cNvSpPr>
            <a:spLocks noChangeArrowheads="1"/>
          </p:cNvSpPr>
          <p:nvPr/>
        </p:nvSpPr>
        <p:spPr bwMode="auto">
          <a:xfrm>
            <a:off x="5112153" y="1571227"/>
            <a:ext cx="825500" cy="826686"/>
          </a:xfrm>
          <a:prstGeom prst="roundRect">
            <a:avLst>
              <a:gd name="adj" fmla="val 16667"/>
            </a:avLst>
          </a:prstGeom>
          <a:solidFill>
            <a:srgbClr val="D91428"/>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endParaRPr lang="en-US" altLang="zh-CN">
              <a:solidFill>
                <a:srgbClr val="FFFFFF"/>
              </a:solidFill>
              <a:latin typeface="Arial" panose="020B0604020202020204" pitchFamily="34" charset="0"/>
              <a:ea typeface="微软雅黑" panose="020B0503020204020204" charset="-122"/>
              <a:sym typeface="Arial" panose="020B0604020202020204" pitchFamily="34" charset="0"/>
            </a:endParaRPr>
          </a:p>
        </p:txBody>
      </p:sp>
      <p:pic>
        <p:nvPicPr>
          <p:cNvPr id="7" name="Group 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234" y="1734538"/>
            <a:ext cx="54133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752" y="1274322"/>
            <a:ext cx="3859048" cy="4290624"/>
          </a:xfrm>
          <a:prstGeom prst="rect">
            <a:avLst/>
          </a:prstGeom>
        </p:spPr>
      </p:pic>
      <p:sp>
        <p:nvSpPr>
          <p:cNvPr id="9" name="Title 20"/>
          <p:cNvSpPr txBox="1"/>
          <p:nvPr/>
        </p:nvSpPr>
        <p:spPr>
          <a:xfrm>
            <a:off x="6202257" y="1571227"/>
            <a:ext cx="3533658" cy="79329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8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8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0" name="Rounded Rectangle 11"/>
          <p:cNvSpPr>
            <a:spLocks noChangeArrowheads="1"/>
          </p:cNvSpPr>
          <p:nvPr/>
        </p:nvSpPr>
        <p:spPr bwMode="auto">
          <a:xfrm>
            <a:off x="5112153" y="2847729"/>
            <a:ext cx="825500" cy="826686"/>
          </a:xfrm>
          <a:prstGeom prst="roundRect">
            <a:avLst>
              <a:gd name="adj" fmla="val 16667"/>
            </a:avLst>
          </a:prstGeom>
          <a:solidFill>
            <a:srgbClr val="D91428"/>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endParaRPr lang="en-US" altLang="zh-CN">
              <a:solidFill>
                <a:srgbClr val="FFFFFF"/>
              </a:solidFill>
              <a:latin typeface="Arial" panose="020B0604020202020204" pitchFamily="34" charset="0"/>
              <a:ea typeface="微软雅黑" panose="020B0503020204020204" charset="-122"/>
              <a:sym typeface="Arial" panose="020B0604020202020204" pitchFamily="34" charset="0"/>
            </a:endParaRPr>
          </a:p>
        </p:txBody>
      </p:sp>
      <p:pic>
        <p:nvPicPr>
          <p:cNvPr id="11" name="Group 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234" y="3011040"/>
            <a:ext cx="54133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20"/>
          <p:cNvSpPr txBox="1"/>
          <p:nvPr/>
        </p:nvSpPr>
        <p:spPr>
          <a:xfrm>
            <a:off x="6202257" y="2847729"/>
            <a:ext cx="3533658" cy="79329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8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8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3" name="Rounded Rectangle 11"/>
          <p:cNvSpPr>
            <a:spLocks noChangeArrowheads="1"/>
          </p:cNvSpPr>
          <p:nvPr/>
        </p:nvSpPr>
        <p:spPr bwMode="auto">
          <a:xfrm>
            <a:off x="5112153" y="4243318"/>
            <a:ext cx="825500" cy="826686"/>
          </a:xfrm>
          <a:prstGeom prst="roundRect">
            <a:avLst>
              <a:gd name="adj" fmla="val 16667"/>
            </a:avLst>
          </a:prstGeom>
          <a:solidFill>
            <a:srgbClr val="D91428"/>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endParaRPr lang="en-US" altLang="zh-CN">
              <a:solidFill>
                <a:srgbClr val="FFFFFF"/>
              </a:solidFill>
              <a:latin typeface="Arial" panose="020B0604020202020204" pitchFamily="34" charset="0"/>
              <a:ea typeface="微软雅黑" panose="020B0503020204020204" charset="-122"/>
              <a:sym typeface="Arial" panose="020B0604020202020204" pitchFamily="34" charset="0"/>
            </a:endParaRPr>
          </a:p>
        </p:txBody>
      </p:sp>
      <p:pic>
        <p:nvPicPr>
          <p:cNvPr id="14" name="Group 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234" y="4406629"/>
            <a:ext cx="54133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20"/>
          <p:cNvSpPr txBox="1"/>
          <p:nvPr/>
        </p:nvSpPr>
        <p:spPr>
          <a:xfrm>
            <a:off x="6202257" y="4243318"/>
            <a:ext cx="3533658" cy="79329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8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800" dirty="0">
              <a:solidFill>
                <a:srgbClr val="7A0201"/>
              </a:solidFill>
              <a:latin typeface="方正喵呜体" panose="02010600010101010101" pitchFamily="2" charset="-122"/>
              <a:ea typeface="方正喵呜体" panose="0201060001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2" grpId="0"/>
      <p:bldP spid="13"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55" y="754108"/>
            <a:ext cx="6349206" cy="5015873"/>
          </a:xfrm>
          <a:prstGeom prst="rect">
            <a:avLst/>
          </a:prstGeom>
        </p:spPr>
      </p:pic>
      <p:sp>
        <p:nvSpPr>
          <p:cNvPr id="7" name="文本框 6"/>
          <p:cNvSpPr txBox="1"/>
          <p:nvPr/>
        </p:nvSpPr>
        <p:spPr>
          <a:xfrm>
            <a:off x="2868380" y="2303228"/>
            <a:ext cx="2311916" cy="2215991"/>
          </a:xfrm>
          <a:prstGeom prst="rect">
            <a:avLst/>
          </a:prstGeom>
          <a:noFill/>
        </p:spPr>
        <p:txBody>
          <a:bodyPr wrap="square" rtlCol="0">
            <a:spAutoFit/>
          </a:bodyPr>
          <a:lstStyle/>
          <a:p>
            <a:r>
              <a:rPr lang="zh-CN" altLang="en-US" sz="13800" b="1" dirty="0">
                <a:solidFill>
                  <a:srgbClr val="FEF0D2"/>
                </a:solidFill>
                <a:latin typeface="杨任东竹石体-Bold" panose="02000000000000000000" pitchFamily="2" charset="-122"/>
                <a:ea typeface="杨任东竹石体-Bold" panose="02000000000000000000" pitchFamily="2" charset="-122"/>
              </a:rPr>
              <a:t>福</a:t>
            </a:r>
          </a:p>
        </p:txBody>
      </p:sp>
      <p:sp>
        <p:nvSpPr>
          <p:cNvPr id="8" name="矩形 7"/>
          <p:cNvSpPr/>
          <p:nvPr/>
        </p:nvSpPr>
        <p:spPr>
          <a:xfrm>
            <a:off x="6098117" y="1711737"/>
            <a:ext cx="2042547" cy="707886"/>
          </a:xfrm>
          <a:prstGeom prst="rect">
            <a:avLst/>
          </a:prstGeom>
        </p:spPr>
        <p:txBody>
          <a:bodyPr wrap="none">
            <a:spAutoFit/>
          </a:bodyPr>
          <a:lstStyle/>
          <a:p>
            <a:r>
              <a:rPr lang="en-US" altLang="zh-CN" sz="4000" b="1" dirty="0">
                <a:solidFill>
                  <a:srgbClr val="D91428"/>
                </a:solidFill>
                <a:latin typeface="新蒂小丸子小学版" panose="03000600000000000000" pitchFamily="66" charset="-122"/>
                <a:ea typeface="新蒂小丸子小学版" panose="03000600000000000000" pitchFamily="66" charset="-122"/>
              </a:rPr>
              <a:t>2019</a:t>
            </a:r>
            <a:r>
              <a:rPr lang="zh-CN" altLang="en-US" sz="4000" b="1" dirty="0">
                <a:solidFill>
                  <a:srgbClr val="D91428"/>
                </a:solidFill>
                <a:latin typeface="新蒂小丸子小学版" panose="03000600000000000000" pitchFamily="66" charset="-122"/>
                <a:ea typeface="新蒂小丸子小学版" panose="03000600000000000000" pitchFamily="66" charset="-122"/>
              </a:rPr>
              <a:t>目标</a:t>
            </a:r>
          </a:p>
        </p:txBody>
      </p:sp>
      <p:sp>
        <p:nvSpPr>
          <p:cNvPr id="9" name="文本框 8"/>
          <p:cNvSpPr txBox="1"/>
          <p:nvPr/>
        </p:nvSpPr>
        <p:spPr>
          <a:xfrm>
            <a:off x="5923314" y="2571898"/>
            <a:ext cx="3950633" cy="2477601"/>
          </a:xfrm>
          <a:prstGeom prst="rect">
            <a:avLst/>
          </a:prstGeom>
          <a:noFill/>
        </p:spPr>
        <p:txBody>
          <a:bodyPr wrap="square" rtlCol="0">
            <a:spAutoFit/>
          </a:bodyPr>
          <a:lstStyle/>
          <a:p>
            <a:pPr>
              <a:lnSpc>
                <a:spcPct val="200000"/>
              </a:lnSpc>
            </a:pPr>
            <a:r>
              <a:rPr lang="zh-CN" altLang="en-US" sz="2000" dirty="0">
                <a:latin typeface="新蒂小丸子小学版" panose="03000600000000000000" pitchFamily="66" charset="-122"/>
                <a:ea typeface="新蒂小丸子小学版" panose="03000600000000000000" pitchFamily="66" charset="-122"/>
              </a:rPr>
              <a:t>元旦又称“三元”，即岁之元、月之元、时之元。中国历史上的“元旦”之名称指的是夏历（阴历，又称农历）正月初一。</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1231" y="1521729"/>
            <a:ext cx="5474207" cy="3650075"/>
          </a:xfrm>
          <a:prstGeom prst="rect">
            <a:avLst/>
          </a:prstGeom>
        </p:spPr>
      </p:pic>
      <p:sp>
        <p:nvSpPr>
          <p:cNvPr id="7" name="矩形 6"/>
          <p:cNvSpPr/>
          <p:nvPr/>
        </p:nvSpPr>
        <p:spPr>
          <a:xfrm>
            <a:off x="4704029" y="2691604"/>
            <a:ext cx="374404" cy="1600200"/>
          </a:xfrm>
          <a:prstGeom prst="rect">
            <a:avLst/>
          </a:prstGeom>
          <a:solidFill>
            <a:srgbClr val="D91428"/>
          </a:solidFill>
          <a:ln>
            <a:solidFill>
              <a:srgbClr val="D91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58242" y="1463096"/>
            <a:ext cx="2745787" cy="3708708"/>
          </a:xfrm>
          <a:prstGeom prst="rect">
            <a:avLst/>
          </a:prstGeom>
          <a:noFill/>
        </p:spPr>
        <p:txBody>
          <a:bodyPr wrap="square" rtlCol="0">
            <a:spAutoFit/>
          </a:bodyPr>
          <a:lstStyle/>
          <a:p>
            <a:pPr>
              <a:lnSpc>
                <a:spcPct val="200000"/>
              </a:lnSpc>
            </a:pPr>
            <a:r>
              <a:rPr lang="zh-CN" altLang="en-US" sz="2000" dirty="0">
                <a:latin typeface="新蒂小丸子小学版" panose="03000600000000000000" pitchFamily="66" charset="-122"/>
                <a:ea typeface="新蒂小丸子小学版" panose="03000600000000000000" pitchFamily="66" charset="-122"/>
              </a:rPr>
              <a:t>元旦又称“三元”，即岁之元、月之元、时之元。中国历史上的“元旦”之名称指的是夏历（阴历，又称农历）正月初一。</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9149" r="6581"/>
          <a:stretch>
            <a:fillRect/>
          </a:stretch>
        </p:blipFill>
        <p:spPr>
          <a:xfrm rot="5400000">
            <a:off x="2598420" y="-2735580"/>
            <a:ext cx="6858000" cy="12329160"/>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b="41469"/>
          <a:stretch>
            <a:fillRect/>
          </a:stretch>
        </p:blipFill>
        <p:spPr>
          <a:xfrm>
            <a:off x="243840" y="-828081"/>
            <a:ext cx="11704320" cy="10276881"/>
          </a:xfrm>
          <a:prstGeom prst="rect">
            <a:avLst/>
          </a:prstGeom>
        </p:spPr>
      </p:pic>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r="57001" b="84222"/>
          <a:stretch>
            <a:fillRect/>
          </a:stretch>
        </p:blipFill>
        <p:spPr>
          <a:xfrm>
            <a:off x="1" y="0"/>
            <a:ext cx="6229474" cy="3429000"/>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r="57001" b="84222"/>
          <a:stretch>
            <a:fillRect/>
          </a:stretch>
        </p:blipFill>
        <p:spPr>
          <a:xfrm flipH="1">
            <a:off x="4926948" y="0"/>
            <a:ext cx="7143131" cy="3931920"/>
          </a:xfrm>
          <a:prstGeom prst="rect">
            <a:avLst/>
          </a:prstGeom>
        </p:spPr>
      </p:pic>
      <p:sp>
        <p:nvSpPr>
          <p:cNvPr id="18" name="AutoShape 3"/>
          <p:cNvSpPr>
            <a:spLocks noChangeAspect="1" noChangeArrowheads="1" noTextEdit="1"/>
          </p:cNvSpPr>
          <p:nvPr/>
        </p:nvSpPr>
        <p:spPr bwMode="auto">
          <a:xfrm>
            <a:off x="3628073" y="3321346"/>
            <a:ext cx="5546725"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48" name="图片 47"/>
          <p:cNvPicPr>
            <a:picLocks noChangeAspect="1"/>
          </p:cNvPicPr>
          <p:nvPr/>
        </p:nvPicPr>
        <p:blipFill rotWithShape="1">
          <a:blip r:embed="rId6" cstate="print">
            <a:extLst>
              <a:ext uri="{28A0092B-C50C-407E-A947-70E740481C1C}">
                <a14:useLocalDpi xmlns:a14="http://schemas.microsoft.com/office/drawing/2010/main" val="0"/>
              </a:ext>
            </a:extLst>
          </a:blip>
          <a:srcRect l="12330" t="70236" r="8732" b="-1491"/>
          <a:stretch>
            <a:fillRect/>
          </a:stretch>
        </p:blipFill>
        <p:spPr>
          <a:xfrm>
            <a:off x="-986949" y="3614774"/>
            <a:ext cx="5394961" cy="3204430"/>
          </a:xfrm>
          <a:prstGeom prst="rect">
            <a:avLst/>
          </a:prstGeom>
        </p:spPr>
      </p:pic>
      <p:pic>
        <p:nvPicPr>
          <p:cNvPr id="52" name="图片 51"/>
          <p:cNvPicPr>
            <a:picLocks noChangeAspect="1"/>
          </p:cNvPicPr>
          <p:nvPr/>
        </p:nvPicPr>
        <p:blipFill rotWithShape="1">
          <a:blip r:embed="rId6" cstate="print">
            <a:extLst>
              <a:ext uri="{28A0092B-C50C-407E-A947-70E740481C1C}">
                <a14:useLocalDpi xmlns:a14="http://schemas.microsoft.com/office/drawing/2010/main" val="0"/>
              </a:ext>
            </a:extLst>
          </a:blip>
          <a:srcRect l="12330" t="70236" r="8732" b="-1491"/>
          <a:stretch>
            <a:fillRect/>
          </a:stretch>
        </p:blipFill>
        <p:spPr>
          <a:xfrm>
            <a:off x="8206423" y="3581884"/>
            <a:ext cx="5394961" cy="3204430"/>
          </a:xfrm>
          <a:prstGeom prst="rect">
            <a:avLst/>
          </a:prstGeom>
        </p:spPr>
      </p:pic>
      <p:sp>
        <p:nvSpPr>
          <p:cNvPr id="53" name="我们团结一心粉碎所有的障碍"/>
          <p:cNvSpPr txBox="1"/>
          <p:nvPr/>
        </p:nvSpPr>
        <p:spPr>
          <a:xfrm>
            <a:off x="3803329" y="5934163"/>
            <a:ext cx="5394961" cy="415498"/>
          </a:xfrm>
          <a:prstGeom prst="rect">
            <a:avLst/>
          </a:prstGeom>
          <a:noFill/>
        </p:spPr>
        <p:txBody>
          <a:bodyPr wrap="square">
            <a:spAutoFit/>
          </a:bodyPr>
          <a:lstStyle/>
          <a:p>
            <a:pPr algn="ctr" eaLnBrk="1" fontAlgn="auto" hangingPunct="1">
              <a:spcBef>
                <a:spcPts val="0"/>
              </a:spcBef>
              <a:spcAft>
                <a:spcPts val="0"/>
              </a:spcAft>
              <a:defRPr/>
            </a:pPr>
            <a:r>
              <a:rPr lang="en-US" altLang="zh-CN" sz="1050" dirty="0">
                <a:solidFill>
                  <a:srgbClr val="302C3D"/>
                </a:solidFill>
                <a:effectLst>
                  <a:outerShdw blurRad="101600" dist="38100" dir="2700000" algn="tl" rotWithShape="0">
                    <a:prstClr val="black">
                      <a:alpha val="83000"/>
                    </a:prstClr>
                  </a:outerShdw>
                </a:effectLst>
                <a:latin typeface="+mn-lt"/>
                <a:ea typeface="+mj-ea"/>
              </a:rPr>
              <a:t>2019 year-end summary work summarizes the boutique PPT</a:t>
            </a:r>
          </a:p>
          <a:p>
            <a:pPr algn="ctr" eaLnBrk="1" fontAlgn="auto" hangingPunct="1">
              <a:spcBef>
                <a:spcPts val="0"/>
              </a:spcBef>
              <a:spcAft>
                <a:spcPts val="0"/>
              </a:spcAft>
              <a:defRPr/>
            </a:pPr>
            <a:r>
              <a:rPr lang="en-US" altLang="zh-CN" sz="1050" dirty="0">
                <a:solidFill>
                  <a:srgbClr val="302C3D"/>
                </a:solidFill>
                <a:effectLst>
                  <a:outerShdw blurRad="101600" dist="38100" dir="2700000" algn="tl" rotWithShape="0">
                    <a:prstClr val="black">
                      <a:alpha val="83000"/>
                    </a:prstClr>
                  </a:outerShdw>
                </a:effectLst>
                <a:latin typeface="+mn-lt"/>
                <a:ea typeface="+mj-ea"/>
              </a:rPr>
              <a:t>About the summary text input or copy here2019 year-end summary work summarizes</a:t>
            </a:r>
          </a:p>
        </p:txBody>
      </p:sp>
      <p:sp>
        <p:nvSpPr>
          <p:cNvPr id="49" name="Freeform 5"/>
          <p:cNvSpPr/>
          <p:nvPr/>
        </p:nvSpPr>
        <p:spPr bwMode="auto">
          <a:xfrm>
            <a:off x="4099559" y="3781425"/>
            <a:ext cx="603250" cy="65088"/>
          </a:xfrm>
          <a:custGeom>
            <a:avLst/>
            <a:gdLst>
              <a:gd name="T0" fmla="*/ 0 w 380"/>
              <a:gd name="T1" fmla="*/ 0 h 41"/>
              <a:gd name="T2" fmla="*/ 41 w 380"/>
              <a:gd name="T3" fmla="*/ 41 h 41"/>
              <a:gd name="T4" fmla="*/ 347 w 380"/>
              <a:gd name="T5" fmla="*/ 41 h 41"/>
              <a:gd name="T6" fmla="*/ 380 w 380"/>
              <a:gd name="T7" fmla="*/ 7 h 41"/>
            </a:gdLst>
            <a:ahLst/>
            <a:cxnLst>
              <a:cxn ang="0">
                <a:pos x="T0" y="T1"/>
              </a:cxn>
              <a:cxn ang="0">
                <a:pos x="T2" y="T3"/>
              </a:cxn>
              <a:cxn ang="0">
                <a:pos x="T4" y="T5"/>
              </a:cxn>
              <a:cxn ang="0">
                <a:pos x="T6" y="T7"/>
              </a:cxn>
            </a:cxnLst>
            <a:rect l="0" t="0" r="r" b="b"/>
            <a:pathLst>
              <a:path w="380" h="41">
                <a:moveTo>
                  <a:pt x="0" y="0"/>
                </a:moveTo>
                <a:lnTo>
                  <a:pt x="41" y="41"/>
                </a:lnTo>
                <a:lnTo>
                  <a:pt x="347" y="41"/>
                </a:lnTo>
                <a:lnTo>
                  <a:pt x="380" y="7"/>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Freeform 6"/>
          <p:cNvSpPr/>
          <p:nvPr/>
        </p:nvSpPr>
        <p:spPr bwMode="auto">
          <a:xfrm>
            <a:off x="3904296" y="4033838"/>
            <a:ext cx="987425" cy="90488"/>
          </a:xfrm>
          <a:custGeom>
            <a:avLst/>
            <a:gdLst>
              <a:gd name="T0" fmla="*/ 0 w 622"/>
              <a:gd name="T1" fmla="*/ 0 h 57"/>
              <a:gd name="T2" fmla="*/ 52 w 622"/>
              <a:gd name="T3" fmla="*/ 57 h 57"/>
              <a:gd name="T4" fmla="*/ 587 w 622"/>
              <a:gd name="T5" fmla="*/ 57 h 57"/>
              <a:gd name="T6" fmla="*/ 622 w 622"/>
              <a:gd name="T7" fmla="*/ 0 h 57"/>
            </a:gdLst>
            <a:ahLst/>
            <a:cxnLst>
              <a:cxn ang="0">
                <a:pos x="T0" y="T1"/>
              </a:cxn>
              <a:cxn ang="0">
                <a:pos x="T2" y="T3"/>
              </a:cxn>
              <a:cxn ang="0">
                <a:pos x="T4" y="T5"/>
              </a:cxn>
              <a:cxn ang="0">
                <a:pos x="T6" y="T7"/>
              </a:cxn>
            </a:cxnLst>
            <a:rect l="0" t="0" r="r" b="b"/>
            <a:pathLst>
              <a:path w="622" h="57">
                <a:moveTo>
                  <a:pt x="0" y="0"/>
                </a:moveTo>
                <a:lnTo>
                  <a:pt x="52" y="57"/>
                </a:lnTo>
                <a:lnTo>
                  <a:pt x="587" y="57"/>
                </a:lnTo>
                <a:lnTo>
                  <a:pt x="622" y="0"/>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Freeform 7"/>
          <p:cNvSpPr/>
          <p:nvPr/>
        </p:nvSpPr>
        <p:spPr bwMode="auto">
          <a:xfrm>
            <a:off x="3904296" y="4124325"/>
            <a:ext cx="306388" cy="298450"/>
          </a:xfrm>
          <a:custGeom>
            <a:avLst/>
            <a:gdLst>
              <a:gd name="T0" fmla="*/ 193 w 193"/>
              <a:gd name="T1" fmla="*/ 0 h 188"/>
              <a:gd name="T2" fmla="*/ 193 w 193"/>
              <a:gd name="T3" fmla="*/ 188 h 188"/>
              <a:gd name="T4" fmla="*/ 0 w 193"/>
              <a:gd name="T5" fmla="*/ 188 h 188"/>
            </a:gdLst>
            <a:ahLst/>
            <a:cxnLst>
              <a:cxn ang="0">
                <a:pos x="T0" y="T1"/>
              </a:cxn>
              <a:cxn ang="0">
                <a:pos x="T2" y="T3"/>
              </a:cxn>
              <a:cxn ang="0">
                <a:pos x="T4" y="T5"/>
              </a:cxn>
            </a:cxnLst>
            <a:rect l="0" t="0" r="r" b="b"/>
            <a:pathLst>
              <a:path w="193" h="188">
                <a:moveTo>
                  <a:pt x="193" y="0"/>
                </a:moveTo>
                <a:lnTo>
                  <a:pt x="193" y="188"/>
                </a:lnTo>
                <a:lnTo>
                  <a:pt x="0" y="188"/>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4566284" y="4124325"/>
            <a:ext cx="325438" cy="376238"/>
          </a:xfrm>
          <a:custGeom>
            <a:avLst/>
            <a:gdLst>
              <a:gd name="T0" fmla="*/ 8 w 280"/>
              <a:gd name="T1" fmla="*/ 0 h 323"/>
              <a:gd name="T2" fmla="*/ 280 w 280"/>
              <a:gd name="T3" fmla="*/ 307 h 323"/>
            </a:gdLst>
            <a:ahLst/>
            <a:cxnLst>
              <a:cxn ang="0">
                <a:pos x="T0" y="T1"/>
              </a:cxn>
              <a:cxn ang="0">
                <a:pos x="T2" y="T3"/>
              </a:cxn>
            </a:cxnLst>
            <a:rect l="0" t="0" r="r" b="b"/>
            <a:pathLst>
              <a:path w="280" h="323">
                <a:moveTo>
                  <a:pt x="8" y="0"/>
                </a:moveTo>
                <a:cubicBezTo>
                  <a:pt x="8" y="0"/>
                  <a:pt x="0" y="323"/>
                  <a:pt x="280" y="307"/>
                </a:cubicBez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Oval 9"/>
          <p:cNvSpPr>
            <a:spLocks noChangeArrowheads="1"/>
          </p:cNvSpPr>
          <p:nvPr/>
        </p:nvSpPr>
        <p:spPr bwMode="auto">
          <a:xfrm>
            <a:off x="5448934" y="3786188"/>
            <a:ext cx="569913" cy="571500"/>
          </a:xfrm>
          <a:prstGeom prst="ellipse">
            <a:avLst/>
          </a:pr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7" name="Freeform 10"/>
          <p:cNvSpPr/>
          <p:nvPr/>
        </p:nvSpPr>
        <p:spPr bwMode="auto">
          <a:xfrm>
            <a:off x="5239384" y="4330700"/>
            <a:ext cx="1025525" cy="127000"/>
          </a:xfrm>
          <a:custGeom>
            <a:avLst/>
            <a:gdLst>
              <a:gd name="T0" fmla="*/ 0 w 646"/>
              <a:gd name="T1" fmla="*/ 0 h 80"/>
              <a:gd name="T2" fmla="*/ 30 w 646"/>
              <a:gd name="T3" fmla="*/ 80 h 80"/>
              <a:gd name="T4" fmla="*/ 588 w 646"/>
              <a:gd name="T5" fmla="*/ 80 h 80"/>
              <a:gd name="T6" fmla="*/ 646 w 646"/>
              <a:gd name="T7" fmla="*/ 22 h 80"/>
            </a:gdLst>
            <a:ahLst/>
            <a:cxnLst>
              <a:cxn ang="0">
                <a:pos x="T0" y="T1"/>
              </a:cxn>
              <a:cxn ang="0">
                <a:pos x="T2" y="T3"/>
              </a:cxn>
              <a:cxn ang="0">
                <a:pos x="T4" y="T5"/>
              </a:cxn>
              <a:cxn ang="0">
                <a:pos x="T6" y="T7"/>
              </a:cxn>
            </a:cxnLst>
            <a:rect l="0" t="0" r="r" b="b"/>
            <a:pathLst>
              <a:path w="646" h="80">
                <a:moveTo>
                  <a:pt x="0" y="0"/>
                </a:moveTo>
                <a:lnTo>
                  <a:pt x="30" y="80"/>
                </a:lnTo>
                <a:lnTo>
                  <a:pt x="588" y="80"/>
                </a:lnTo>
                <a:lnTo>
                  <a:pt x="646" y="22"/>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8" name="Freeform 11"/>
          <p:cNvSpPr/>
          <p:nvPr/>
        </p:nvSpPr>
        <p:spPr bwMode="auto">
          <a:xfrm>
            <a:off x="6720521" y="3910013"/>
            <a:ext cx="280988" cy="366713"/>
          </a:xfrm>
          <a:custGeom>
            <a:avLst/>
            <a:gdLst>
              <a:gd name="T0" fmla="*/ 0 w 177"/>
              <a:gd name="T1" fmla="*/ 0 h 231"/>
              <a:gd name="T2" fmla="*/ 0 w 177"/>
              <a:gd name="T3" fmla="*/ 231 h 231"/>
              <a:gd name="T4" fmla="*/ 177 w 177"/>
              <a:gd name="T5" fmla="*/ 85 h 231"/>
            </a:gdLst>
            <a:ahLst/>
            <a:cxnLst>
              <a:cxn ang="0">
                <a:pos x="T0" y="T1"/>
              </a:cxn>
              <a:cxn ang="0">
                <a:pos x="T2" y="T3"/>
              </a:cxn>
              <a:cxn ang="0">
                <a:pos x="T4" y="T5"/>
              </a:cxn>
            </a:cxnLst>
            <a:rect l="0" t="0" r="r" b="b"/>
            <a:pathLst>
              <a:path w="177" h="231">
                <a:moveTo>
                  <a:pt x="0" y="0"/>
                </a:moveTo>
                <a:lnTo>
                  <a:pt x="0" y="231"/>
                </a:lnTo>
                <a:lnTo>
                  <a:pt x="177" y="85"/>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9" name="Line 12"/>
          <p:cNvSpPr>
            <a:spLocks noChangeShapeType="1"/>
          </p:cNvSpPr>
          <p:nvPr/>
        </p:nvSpPr>
        <p:spPr bwMode="auto">
          <a:xfrm>
            <a:off x="6861809" y="3854450"/>
            <a:ext cx="0" cy="550863"/>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0" name="Freeform 13"/>
          <p:cNvSpPr/>
          <p:nvPr/>
        </p:nvSpPr>
        <p:spPr bwMode="auto">
          <a:xfrm>
            <a:off x="7150734" y="3854450"/>
            <a:ext cx="390525" cy="274638"/>
          </a:xfrm>
          <a:custGeom>
            <a:avLst/>
            <a:gdLst>
              <a:gd name="T0" fmla="*/ 0 w 246"/>
              <a:gd name="T1" fmla="*/ 0 h 173"/>
              <a:gd name="T2" fmla="*/ 0 w 246"/>
              <a:gd name="T3" fmla="*/ 64 h 173"/>
              <a:gd name="T4" fmla="*/ 246 w 246"/>
              <a:gd name="T5" fmla="*/ 64 h 173"/>
              <a:gd name="T6" fmla="*/ 246 w 246"/>
              <a:gd name="T7" fmla="*/ 173 h 173"/>
            </a:gdLst>
            <a:ahLst/>
            <a:cxnLst>
              <a:cxn ang="0">
                <a:pos x="T0" y="T1"/>
              </a:cxn>
              <a:cxn ang="0">
                <a:pos x="T2" y="T3"/>
              </a:cxn>
              <a:cxn ang="0">
                <a:pos x="T4" y="T5"/>
              </a:cxn>
              <a:cxn ang="0">
                <a:pos x="T6" y="T7"/>
              </a:cxn>
            </a:cxnLst>
            <a:rect l="0" t="0" r="r" b="b"/>
            <a:pathLst>
              <a:path w="246" h="173">
                <a:moveTo>
                  <a:pt x="0" y="0"/>
                </a:moveTo>
                <a:lnTo>
                  <a:pt x="0" y="64"/>
                </a:lnTo>
                <a:lnTo>
                  <a:pt x="246" y="64"/>
                </a:lnTo>
                <a:lnTo>
                  <a:pt x="246" y="173"/>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1" name="Line 14"/>
          <p:cNvSpPr>
            <a:spLocks noChangeShapeType="1"/>
          </p:cNvSpPr>
          <p:nvPr/>
        </p:nvSpPr>
        <p:spPr bwMode="auto">
          <a:xfrm>
            <a:off x="7085646" y="4129088"/>
            <a:ext cx="604838" cy="0"/>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2" name="Line 15"/>
          <p:cNvSpPr>
            <a:spLocks noChangeShapeType="1"/>
          </p:cNvSpPr>
          <p:nvPr/>
        </p:nvSpPr>
        <p:spPr bwMode="auto">
          <a:xfrm>
            <a:off x="7345996" y="3854450"/>
            <a:ext cx="0" cy="238125"/>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3" name="Freeform 16"/>
          <p:cNvSpPr/>
          <p:nvPr/>
        </p:nvSpPr>
        <p:spPr bwMode="auto">
          <a:xfrm>
            <a:off x="7085646" y="4224338"/>
            <a:ext cx="493713" cy="265113"/>
          </a:xfrm>
          <a:custGeom>
            <a:avLst/>
            <a:gdLst>
              <a:gd name="T0" fmla="*/ 0 w 311"/>
              <a:gd name="T1" fmla="*/ 167 h 167"/>
              <a:gd name="T2" fmla="*/ 164 w 311"/>
              <a:gd name="T3" fmla="*/ 0 h 167"/>
              <a:gd name="T4" fmla="*/ 311 w 311"/>
              <a:gd name="T5" fmla="*/ 114 h 167"/>
            </a:gdLst>
            <a:ahLst/>
            <a:cxnLst>
              <a:cxn ang="0">
                <a:pos x="T0" y="T1"/>
              </a:cxn>
              <a:cxn ang="0">
                <a:pos x="T2" y="T3"/>
              </a:cxn>
              <a:cxn ang="0">
                <a:pos x="T4" y="T5"/>
              </a:cxn>
            </a:cxnLst>
            <a:rect l="0" t="0" r="r" b="b"/>
            <a:pathLst>
              <a:path w="311" h="167">
                <a:moveTo>
                  <a:pt x="0" y="167"/>
                </a:moveTo>
                <a:lnTo>
                  <a:pt x="164" y="0"/>
                </a:lnTo>
                <a:lnTo>
                  <a:pt x="311" y="114"/>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4" name="Freeform 17"/>
          <p:cNvSpPr/>
          <p:nvPr/>
        </p:nvSpPr>
        <p:spPr bwMode="auto">
          <a:xfrm>
            <a:off x="8225471" y="3811588"/>
            <a:ext cx="447675" cy="347663"/>
          </a:xfrm>
          <a:custGeom>
            <a:avLst/>
            <a:gdLst>
              <a:gd name="T0" fmla="*/ 282 w 282"/>
              <a:gd name="T1" fmla="*/ 0 h 219"/>
              <a:gd name="T2" fmla="*/ 205 w 282"/>
              <a:gd name="T3" fmla="*/ 103 h 219"/>
              <a:gd name="T4" fmla="*/ 0 w 282"/>
              <a:gd name="T5" fmla="*/ 103 h 219"/>
              <a:gd name="T6" fmla="*/ 0 w 282"/>
              <a:gd name="T7" fmla="*/ 219 h 219"/>
            </a:gdLst>
            <a:ahLst/>
            <a:cxnLst>
              <a:cxn ang="0">
                <a:pos x="T0" y="T1"/>
              </a:cxn>
              <a:cxn ang="0">
                <a:pos x="T2" y="T3"/>
              </a:cxn>
              <a:cxn ang="0">
                <a:pos x="T4" y="T5"/>
              </a:cxn>
              <a:cxn ang="0">
                <a:pos x="T6" y="T7"/>
              </a:cxn>
            </a:cxnLst>
            <a:rect l="0" t="0" r="r" b="b"/>
            <a:pathLst>
              <a:path w="282" h="219">
                <a:moveTo>
                  <a:pt x="282" y="0"/>
                </a:moveTo>
                <a:lnTo>
                  <a:pt x="205" y="103"/>
                </a:lnTo>
                <a:lnTo>
                  <a:pt x="0" y="103"/>
                </a:lnTo>
                <a:lnTo>
                  <a:pt x="0" y="219"/>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5" name="Freeform 18"/>
          <p:cNvSpPr/>
          <p:nvPr/>
        </p:nvSpPr>
        <p:spPr bwMode="auto">
          <a:xfrm>
            <a:off x="8001634" y="4040188"/>
            <a:ext cx="996950" cy="119063"/>
          </a:xfrm>
          <a:custGeom>
            <a:avLst/>
            <a:gdLst>
              <a:gd name="T0" fmla="*/ 0 w 628"/>
              <a:gd name="T1" fmla="*/ 0 h 75"/>
              <a:gd name="T2" fmla="*/ 35 w 628"/>
              <a:gd name="T3" fmla="*/ 75 h 75"/>
              <a:gd name="T4" fmla="*/ 581 w 628"/>
              <a:gd name="T5" fmla="*/ 75 h 75"/>
              <a:gd name="T6" fmla="*/ 628 w 628"/>
              <a:gd name="T7" fmla="*/ 11 h 75"/>
            </a:gdLst>
            <a:ahLst/>
            <a:cxnLst>
              <a:cxn ang="0">
                <a:pos x="T0" y="T1"/>
              </a:cxn>
              <a:cxn ang="0">
                <a:pos x="T2" y="T3"/>
              </a:cxn>
              <a:cxn ang="0">
                <a:pos x="T4" y="T5"/>
              </a:cxn>
              <a:cxn ang="0">
                <a:pos x="T6" y="T7"/>
              </a:cxn>
            </a:cxnLst>
            <a:rect l="0" t="0" r="r" b="b"/>
            <a:pathLst>
              <a:path w="628" h="75">
                <a:moveTo>
                  <a:pt x="0" y="0"/>
                </a:moveTo>
                <a:lnTo>
                  <a:pt x="35" y="75"/>
                </a:lnTo>
                <a:lnTo>
                  <a:pt x="581" y="75"/>
                </a:lnTo>
                <a:lnTo>
                  <a:pt x="628" y="11"/>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6" name="Freeform 19"/>
          <p:cNvSpPr/>
          <p:nvPr/>
        </p:nvSpPr>
        <p:spPr bwMode="auto">
          <a:xfrm>
            <a:off x="8122284" y="4065588"/>
            <a:ext cx="377825" cy="488950"/>
          </a:xfrm>
          <a:custGeom>
            <a:avLst/>
            <a:gdLst>
              <a:gd name="T0" fmla="*/ 238 w 238"/>
              <a:gd name="T1" fmla="*/ 0 h 308"/>
              <a:gd name="T2" fmla="*/ 238 w 238"/>
              <a:gd name="T3" fmla="*/ 217 h 308"/>
              <a:gd name="T4" fmla="*/ 100 w 238"/>
              <a:gd name="T5" fmla="*/ 175 h 308"/>
              <a:gd name="T6" fmla="*/ 0 w 238"/>
              <a:gd name="T7" fmla="*/ 308 h 308"/>
            </a:gdLst>
            <a:ahLst/>
            <a:cxnLst>
              <a:cxn ang="0">
                <a:pos x="T0" y="T1"/>
              </a:cxn>
              <a:cxn ang="0">
                <a:pos x="T2" y="T3"/>
              </a:cxn>
              <a:cxn ang="0">
                <a:pos x="T4" y="T5"/>
              </a:cxn>
              <a:cxn ang="0">
                <a:pos x="T6" y="T7"/>
              </a:cxn>
            </a:cxnLst>
            <a:rect l="0" t="0" r="r" b="b"/>
            <a:pathLst>
              <a:path w="238" h="308">
                <a:moveTo>
                  <a:pt x="238" y="0"/>
                </a:moveTo>
                <a:lnTo>
                  <a:pt x="238" y="217"/>
                </a:lnTo>
                <a:lnTo>
                  <a:pt x="100" y="175"/>
                </a:lnTo>
                <a:lnTo>
                  <a:pt x="0" y="308"/>
                </a:lnTo>
              </a:path>
            </a:pathLst>
          </a:custGeom>
          <a:noFill/>
          <a:ln w="84138" cap="flat">
            <a:solidFill>
              <a:srgbClr val="E71F1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7" name="Line 20"/>
          <p:cNvSpPr>
            <a:spLocks noChangeShapeType="1"/>
          </p:cNvSpPr>
          <p:nvPr/>
        </p:nvSpPr>
        <p:spPr bwMode="auto">
          <a:xfrm>
            <a:off x="8803321" y="4291013"/>
            <a:ext cx="0" cy="180975"/>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8" name="Line 21"/>
          <p:cNvSpPr>
            <a:spLocks noChangeShapeType="1"/>
          </p:cNvSpPr>
          <p:nvPr/>
        </p:nvSpPr>
        <p:spPr bwMode="auto">
          <a:xfrm flipV="1">
            <a:off x="5580696" y="4013200"/>
            <a:ext cx="157163" cy="155575"/>
          </a:xfrm>
          <a:prstGeom prst="line">
            <a:avLst/>
          </a:prstGeom>
          <a:noFill/>
          <a:ln w="84138" cap="flat">
            <a:solidFill>
              <a:srgbClr val="E71F1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9" name="Oval 22"/>
          <p:cNvSpPr>
            <a:spLocks noChangeArrowheads="1"/>
          </p:cNvSpPr>
          <p:nvPr/>
        </p:nvSpPr>
        <p:spPr bwMode="auto">
          <a:xfrm>
            <a:off x="3658234" y="3429000"/>
            <a:ext cx="1481138" cy="1482725"/>
          </a:xfrm>
          <a:prstGeom prst="ellipse">
            <a:avLst/>
          </a:prstGeom>
          <a:noFill/>
          <a:ln w="23813" cap="flat">
            <a:solidFill>
              <a:srgbClr val="E71F1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0" name="Oval 23"/>
          <p:cNvSpPr>
            <a:spLocks noChangeArrowheads="1"/>
          </p:cNvSpPr>
          <p:nvPr/>
        </p:nvSpPr>
        <p:spPr bwMode="auto">
          <a:xfrm>
            <a:off x="5010784" y="3429000"/>
            <a:ext cx="1482725" cy="1482725"/>
          </a:xfrm>
          <a:prstGeom prst="ellipse">
            <a:avLst/>
          </a:prstGeom>
          <a:noFill/>
          <a:ln w="23813" cap="flat">
            <a:solidFill>
              <a:srgbClr val="E71F1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1" name="Oval 24"/>
          <p:cNvSpPr>
            <a:spLocks noChangeArrowheads="1"/>
          </p:cNvSpPr>
          <p:nvPr/>
        </p:nvSpPr>
        <p:spPr bwMode="auto">
          <a:xfrm>
            <a:off x="6334759" y="3429000"/>
            <a:ext cx="1482725" cy="1482725"/>
          </a:xfrm>
          <a:prstGeom prst="ellipse">
            <a:avLst/>
          </a:prstGeom>
          <a:noFill/>
          <a:ln w="23813" cap="flat">
            <a:solidFill>
              <a:srgbClr val="E71F1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2" name="Oval 25"/>
          <p:cNvSpPr>
            <a:spLocks noChangeArrowheads="1"/>
          </p:cNvSpPr>
          <p:nvPr/>
        </p:nvSpPr>
        <p:spPr bwMode="auto">
          <a:xfrm>
            <a:off x="7701596" y="3429000"/>
            <a:ext cx="1481138" cy="1482725"/>
          </a:xfrm>
          <a:prstGeom prst="ellipse">
            <a:avLst/>
          </a:prstGeom>
          <a:noFill/>
          <a:ln w="23813" cap="flat">
            <a:solidFill>
              <a:srgbClr val="E71F1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3" name="文本框 72"/>
          <p:cNvSpPr txBox="1"/>
          <p:nvPr/>
        </p:nvSpPr>
        <p:spPr>
          <a:xfrm>
            <a:off x="4210684" y="5043487"/>
            <a:ext cx="4899025" cy="769441"/>
          </a:xfrm>
          <a:prstGeom prst="rect">
            <a:avLst/>
          </a:prstGeom>
          <a:noFill/>
        </p:spPr>
        <p:txBody>
          <a:bodyPr wrap="square" rtlCol="0">
            <a:spAutoFit/>
          </a:bodyPr>
          <a:lstStyle/>
          <a:p>
            <a:r>
              <a:rPr lang="zh-CN" altLang="en-US" sz="4400" b="1" dirty="0">
                <a:solidFill>
                  <a:srgbClr val="302C3D"/>
                </a:solidFill>
                <a:latin typeface="方正喵呜体" panose="02010600010101010101" pitchFamily="2" charset="-122"/>
                <a:ea typeface="方正喵呜体" panose="02010600010101010101" pitchFamily="2" charset="-122"/>
              </a:rPr>
              <a:t>祝大家新年快乐！</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500" fill="hold"/>
                                        <p:tgtEl>
                                          <p:spTgt spid="48"/>
                                        </p:tgtEl>
                                        <p:attrNameLst>
                                          <p:attrName>ppt_x</p:attrName>
                                        </p:attrNameLst>
                                      </p:cBhvr>
                                      <p:tavLst>
                                        <p:tav tm="0">
                                          <p:val>
                                            <p:strVal val="0-#ppt_w/2"/>
                                          </p:val>
                                        </p:tav>
                                        <p:tav tm="100000">
                                          <p:val>
                                            <p:strVal val="#ppt_x"/>
                                          </p:val>
                                        </p:tav>
                                      </p:tavLst>
                                    </p:anim>
                                    <p:anim calcmode="lin" valueType="num">
                                      <p:cBhvr additive="base">
                                        <p:cTn id="29"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500" fill="hold"/>
                                        <p:tgtEl>
                                          <p:spTgt spid="52"/>
                                        </p:tgtEl>
                                        <p:attrNameLst>
                                          <p:attrName>ppt_x</p:attrName>
                                        </p:attrNameLst>
                                      </p:cBhvr>
                                      <p:tavLst>
                                        <p:tav tm="0">
                                          <p:val>
                                            <p:strVal val="0-#ppt_w/2"/>
                                          </p:val>
                                        </p:tav>
                                        <p:tav tm="100000">
                                          <p:val>
                                            <p:strVal val="#ppt_x"/>
                                          </p:val>
                                        </p:tav>
                                      </p:tavLst>
                                    </p:anim>
                                    <p:anim calcmode="lin" valueType="num">
                                      <p:cBhvr additive="base">
                                        <p:cTn id="35" dur="500" fill="hold"/>
                                        <p:tgtEl>
                                          <p:spTgt spid="52"/>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14" presetClass="entr" presetSubtype="10"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randombar(horizontal)">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500" fill="hold"/>
                                        <p:tgtEl>
                                          <p:spTgt spid="49"/>
                                        </p:tgtEl>
                                        <p:attrNameLst>
                                          <p:attrName>ppt_x</p:attrName>
                                        </p:attrNameLst>
                                      </p:cBhvr>
                                      <p:tavLst>
                                        <p:tav tm="0">
                                          <p:val>
                                            <p:strVal val="#ppt_x"/>
                                          </p:val>
                                        </p:tav>
                                        <p:tav tm="100000">
                                          <p:val>
                                            <p:strVal val="#ppt_x"/>
                                          </p:val>
                                        </p:tav>
                                      </p:tavLst>
                                    </p:anim>
                                    <p:anim calcmode="lin" valueType="num">
                                      <p:cBhvr additive="base">
                                        <p:cTn id="45" dur="500" fill="hold"/>
                                        <p:tgtEl>
                                          <p:spTgt spid="4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additive="base">
                                        <p:cTn id="48" dur="500" fill="hold"/>
                                        <p:tgtEl>
                                          <p:spTgt spid="50"/>
                                        </p:tgtEl>
                                        <p:attrNameLst>
                                          <p:attrName>ppt_x</p:attrName>
                                        </p:attrNameLst>
                                      </p:cBhvr>
                                      <p:tavLst>
                                        <p:tav tm="0">
                                          <p:val>
                                            <p:strVal val="#ppt_x"/>
                                          </p:val>
                                        </p:tav>
                                        <p:tav tm="100000">
                                          <p:val>
                                            <p:strVal val="#ppt_x"/>
                                          </p:val>
                                        </p:tav>
                                      </p:tavLst>
                                    </p:anim>
                                    <p:anim calcmode="lin" valueType="num">
                                      <p:cBhvr additive="base">
                                        <p:cTn id="49" dur="500" fill="hold"/>
                                        <p:tgtEl>
                                          <p:spTgt spid="50"/>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additive="base">
                                        <p:cTn id="52" dur="500" fill="hold"/>
                                        <p:tgtEl>
                                          <p:spTgt spid="54"/>
                                        </p:tgtEl>
                                        <p:attrNameLst>
                                          <p:attrName>ppt_x</p:attrName>
                                        </p:attrNameLst>
                                      </p:cBhvr>
                                      <p:tavLst>
                                        <p:tav tm="0">
                                          <p:val>
                                            <p:strVal val="#ppt_x"/>
                                          </p:val>
                                        </p:tav>
                                        <p:tav tm="100000">
                                          <p:val>
                                            <p:strVal val="#ppt_x"/>
                                          </p:val>
                                        </p:tav>
                                      </p:tavLst>
                                    </p:anim>
                                    <p:anim calcmode="lin" valueType="num">
                                      <p:cBhvr additive="base">
                                        <p:cTn id="53" dur="500" fill="hold"/>
                                        <p:tgtEl>
                                          <p:spTgt spid="5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additive="base">
                                        <p:cTn id="56" dur="500" fill="hold"/>
                                        <p:tgtEl>
                                          <p:spTgt spid="55"/>
                                        </p:tgtEl>
                                        <p:attrNameLst>
                                          <p:attrName>ppt_x</p:attrName>
                                        </p:attrNameLst>
                                      </p:cBhvr>
                                      <p:tavLst>
                                        <p:tav tm="0">
                                          <p:val>
                                            <p:strVal val="#ppt_x"/>
                                          </p:val>
                                        </p:tav>
                                        <p:tav tm="100000">
                                          <p:val>
                                            <p:strVal val="#ppt_x"/>
                                          </p:val>
                                        </p:tav>
                                      </p:tavLst>
                                    </p:anim>
                                    <p:anim calcmode="lin" valueType="num">
                                      <p:cBhvr additive="base">
                                        <p:cTn id="57" dur="500" fill="hold"/>
                                        <p:tgtEl>
                                          <p:spTgt spid="55"/>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69"/>
                                        </p:tgtEl>
                                        <p:attrNameLst>
                                          <p:attrName>style.visibility</p:attrName>
                                        </p:attrNameLst>
                                      </p:cBhvr>
                                      <p:to>
                                        <p:strVal val="visible"/>
                                      </p:to>
                                    </p:set>
                                    <p:anim calcmode="lin" valueType="num">
                                      <p:cBhvr additive="base">
                                        <p:cTn id="60" dur="500" fill="hold"/>
                                        <p:tgtEl>
                                          <p:spTgt spid="69"/>
                                        </p:tgtEl>
                                        <p:attrNameLst>
                                          <p:attrName>ppt_x</p:attrName>
                                        </p:attrNameLst>
                                      </p:cBhvr>
                                      <p:tavLst>
                                        <p:tav tm="0">
                                          <p:val>
                                            <p:strVal val="#ppt_x"/>
                                          </p:val>
                                        </p:tav>
                                        <p:tav tm="100000">
                                          <p:val>
                                            <p:strVal val="#ppt_x"/>
                                          </p:val>
                                        </p:tav>
                                      </p:tavLst>
                                    </p:anim>
                                    <p:anim calcmode="lin" valueType="num">
                                      <p:cBhvr additive="base">
                                        <p:cTn id="61"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500" fill="hold"/>
                                        <p:tgtEl>
                                          <p:spTgt spid="57"/>
                                        </p:tgtEl>
                                        <p:attrNameLst>
                                          <p:attrName>ppt_x</p:attrName>
                                        </p:attrNameLst>
                                      </p:cBhvr>
                                      <p:tavLst>
                                        <p:tav tm="0">
                                          <p:val>
                                            <p:strVal val="#ppt_x"/>
                                          </p:val>
                                        </p:tav>
                                        <p:tav tm="100000">
                                          <p:val>
                                            <p:strVal val="#ppt_x"/>
                                          </p:val>
                                        </p:tav>
                                      </p:tavLst>
                                    </p:anim>
                                    <p:anim calcmode="lin" valueType="num">
                                      <p:cBhvr additive="base">
                                        <p:cTn id="71" dur="500" fill="hold"/>
                                        <p:tgtEl>
                                          <p:spTgt spid="57"/>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 calcmode="lin" valueType="num">
                                      <p:cBhvr additive="base">
                                        <p:cTn id="74" dur="500" fill="hold"/>
                                        <p:tgtEl>
                                          <p:spTgt spid="68"/>
                                        </p:tgtEl>
                                        <p:attrNameLst>
                                          <p:attrName>ppt_x</p:attrName>
                                        </p:attrNameLst>
                                      </p:cBhvr>
                                      <p:tavLst>
                                        <p:tav tm="0">
                                          <p:val>
                                            <p:strVal val="#ppt_x"/>
                                          </p:val>
                                        </p:tav>
                                        <p:tav tm="100000">
                                          <p:val>
                                            <p:strVal val="#ppt_x"/>
                                          </p:val>
                                        </p:tav>
                                      </p:tavLst>
                                    </p:anim>
                                    <p:anim calcmode="lin" valueType="num">
                                      <p:cBhvr additive="base">
                                        <p:cTn id="75" dur="500" fill="hold"/>
                                        <p:tgtEl>
                                          <p:spTgt spid="68"/>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anim calcmode="lin" valueType="num">
                                      <p:cBhvr additive="base">
                                        <p:cTn id="78" dur="500" fill="hold"/>
                                        <p:tgtEl>
                                          <p:spTgt spid="70"/>
                                        </p:tgtEl>
                                        <p:attrNameLst>
                                          <p:attrName>ppt_x</p:attrName>
                                        </p:attrNameLst>
                                      </p:cBhvr>
                                      <p:tavLst>
                                        <p:tav tm="0">
                                          <p:val>
                                            <p:strVal val="#ppt_x"/>
                                          </p:val>
                                        </p:tav>
                                        <p:tav tm="100000">
                                          <p:val>
                                            <p:strVal val="#ppt_x"/>
                                          </p:val>
                                        </p:tav>
                                      </p:tavLst>
                                    </p:anim>
                                    <p:anim calcmode="lin" valueType="num">
                                      <p:cBhvr additive="base">
                                        <p:cTn id="79" dur="500" fill="hold"/>
                                        <p:tgtEl>
                                          <p:spTgt spid="7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additive="base">
                                        <p:cTn id="82" dur="500" fill="hold"/>
                                        <p:tgtEl>
                                          <p:spTgt spid="58"/>
                                        </p:tgtEl>
                                        <p:attrNameLst>
                                          <p:attrName>ppt_x</p:attrName>
                                        </p:attrNameLst>
                                      </p:cBhvr>
                                      <p:tavLst>
                                        <p:tav tm="0">
                                          <p:val>
                                            <p:strVal val="#ppt_x"/>
                                          </p:val>
                                        </p:tav>
                                        <p:tav tm="100000">
                                          <p:val>
                                            <p:strVal val="#ppt_x"/>
                                          </p:val>
                                        </p:tav>
                                      </p:tavLst>
                                    </p:anim>
                                    <p:anim calcmode="lin" valueType="num">
                                      <p:cBhvr additive="base">
                                        <p:cTn id="83" dur="500" fill="hold"/>
                                        <p:tgtEl>
                                          <p:spTgt spid="58"/>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 calcmode="lin" valueType="num">
                                      <p:cBhvr additive="base">
                                        <p:cTn id="86" dur="500" fill="hold"/>
                                        <p:tgtEl>
                                          <p:spTgt spid="59"/>
                                        </p:tgtEl>
                                        <p:attrNameLst>
                                          <p:attrName>ppt_x</p:attrName>
                                        </p:attrNameLst>
                                      </p:cBhvr>
                                      <p:tavLst>
                                        <p:tav tm="0">
                                          <p:val>
                                            <p:strVal val="#ppt_x"/>
                                          </p:val>
                                        </p:tav>
                                        <p:tav tm="100000">
                                          <p:val>
                                            <p:strVal val="#ppt_x"/>
                                          </p:val>
                                        </p:tav>
                                      </p:tavLst>
                                    </p:anim>
                                    <p:anim calcmode="lin" valueType="num">
                                      <p:cBhvr additive="base">
                                        <p:cTn id="87" dur="500" fill="hold"/>
                                        <p:tgtEl>
                                          <p:spTgt spid="59"/>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60"/>
                                        </p:tgtEl>
                                        <p:attrNameLst>
                                          <p:attrName>style.visibility</p:attrName>
                                        </p:attrNameLst>
                                      </p:cBhvr>
                                      <p:to>
                                        <p:strVal val="visible"/>
                                      </p:to>
                                    </p:set>
                                    <p:anim calcmode="lin" valueType="num">
                                      <p:cBhvr additive="base">
                                        <p:cTn id="90" dur="500" fill="hold"/>
                                        <p:tgtEl>
                                          <p:spTgt spid="60"/>
                                        </p:tgtEl>
                                        <p:attrNameLst>
                                          <p:attrName>ppt_x</p:attrName>
                                        </p:attrNameLst>
                                      </p:cBhvr>
                                      <p:tavLst>
                                        <p:tav tm="0">
                                          <p:val>
                                            <p:strVal val="#ppt_x"/>
                                          </p:val>
                                        </p:tav>
                                        <p:tav tm="100000">
                                          <p:val>
                                            <p:strVal val="#ppt_x"/>
                                          </p:val>
                                        </p:tav>
                                      </p:tavLst>
                                    </p:anim>
                                    <p:anim calcmode="lin" valueType="num">
                                      <p:cBhvr additive="base">
                                        <p:cTn id="91" dur="500" fill="hold"/>
                                        <p:tgtEl>
                                          <p:spTgt spid="60"/>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 calcmode="lin" valueType="num">
                                      <p:cBhvr additive="base">
                                        <p:cTn id="94" dur="500" fill="hold"/>
                                        <p:tgtEl>
                                          <p:spTgt spid="61"/>
                                        </p:tgtEl>
                                        <p:attrNameLst>
                                          <p:attrName>ppt_x</p:attrName>
                                        </p:attrNameLst>
                                      </p:cBhvr>
                                      <p:tavLst>
                                        <p:tav tm="0">
                                          <p:val>
                                            <p:strVal val="#ppt_x"/>
                                          </p:val>
                                        </p:tav>
                                        <p:tav tm="100000">
                                          <p:val>
                                            <p:strVal val="#ppt_x"/>
                                          </p:val>
                                        </p:tav>
                                      </p:tavLst>
                                    </p:anim>
                                    <p:anim calcmode="lin" valueType="num">
                                      <p:cBhvr additive="base">
                                        <p:cTn id="95" dur="500" fill="hold"/>
                                        <p:tgtEl>
                                          <p:spTgt spid="61"/>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62"/>
                                        </p:tgtEl>
                                        <p:attrNameLst>
                                          <p:attrName>style.visibility</p:attrName>
                                        </p:attrNameLst>
                                      </p:cBhvr>
                                      <p:to>
                                        <p:strVal val="visible"/>
                                      </p:to>
                                    </p:set>
                                    <p:anim calcmode="lin" valueType="num">
                                      <p:cBhvr additive="base">
                                        <p:cTn id="98" dur="500" fill="hold"/>
                                        <p:tgtEl>
                                          <p:spTgt spid="62"/>
                                        </p:tgtEl>
                                        <p:attrNameLst>
                                          <p:attrName>ppt_x</p:attrName>
                                        </p:attrNameLst>
                                      </p:cBhvr>
                                      <p:tavLst>
                                        <p:tav tm="0">
                                          <p:val>
                                            <p:strVal val="#ppt_x"/>
                                          </p:val>
                                        </p:tav>
                                        <p:tav tm="100000">
                                          <p:val>
                                            <p:strVal val="#ppt_x"/>
                                          </p:val>
                                        </p:tav>
                                      </p:tavLst>
                                    </p:anim>
                                    <p:anim calcmode="lin" valueType="num">
                                      <p:cBhvr additive="base">
                                        <p:cTn id="99" dur="500" fill="hold"/>
                                        <p:tgtEl>
                                          <p:spTgt spid="62"/>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 calcmode="lin" valueType="num">
                                      <p:cBhvr additive="base">
                                        <p:cTn id="102" dur="500" fill="hold"/>
                                        <p:tgtEl>
                                          <p:spTgt spid="63"/>
                                        </p:tgtEl>
                                        <p:attrNameLst>
                                          <p:attrName>ppt_x</p:attrName>
                                        </p:attrNameLst>
                                      </p:cBhvr>
                                      <p:tavLst>
                                        <p:tav tm="0">
                                          <p:val>
                                            <p:strVal val="#ppt_x"/>
                                          </p:val>
                                        </p:tav>
                                        <p:tav tm="100000">
                                          <p:val>
                                            <p:strVal val="#ppt_x"/>
                                          </p:val>
                                        </p:tav>
                                      </p:tavLst>
                                    </p:anim>
                                    <p:anim calcmode="lin" valueType="num">
                                      <p:cBhvr additive="base">
                                        <p:cTn id="103" dur="500" fill="hold"/>
                                        <p:tgtEl>
                                          <p:spTgt spid="63"/>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71"/>
                                        </p:tgtEl>
                                        <p:attrNameLst>
                                          <p:attrName>style.visibility</p:attrName>
                                        </p:attrNameLst>
                                      </p:cBhvr>
                                      <p:to>
                                        <p:strVal val="visible"/>
                                      </p:to>
                                    </p:set>
                                    <p:anim calcmode="lin" valueType="num">
                                      <p:cBhvr additive="base">
                                        <p:cTn id="106" dur="500" fill="hold"/>
                                        <p:tgtEl>
                                          <p:spTgt spid="71"/>
                                        </p:tgtEl>
                                        <p:attrNameLst>
                                          <p:attrName>ppt_x</p:attrName>
                                        </p:attrNameLst>
                                      </p:cBhvr>
                                      <p:tavLst>
                                        <p:tav tm="0">
                                          <p:val>
                                            <p:strVal val="#ppt_x"/>
                                          </p:val>
                                        </p:tav>
                                        <p:tav tm="100000">
                                          <p:val>
                                            <p:strVal val="#ppt_x"/>
                                          </p:val>
                                        </p:tav>
                                      </p:tavLst>
                                    </p:anim>
                                    <p:anim calcmode="lin" valueType="num">
                                      <p:cBhvr additive="base">
                                        <p:cTn id="10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64"/>
                                        </p:tgtEl>
                                        <p:attrNameLst>
                                          <p:attrName>style.visibility</p:attrName>
                                        </p:attrNameLst>
                                      </p:cBhvr>
                                      <p:to>
                                        <p:strVal val="visible"/>
                                      </p:to>
                                    </p:set>
                                    <p:anim calcmode="lin" valueType="num">
                                      <p:cBhvr additive="base">
                                        <p:cTn id="112" dur="500" fill="hold"/>
                                        <p:tgtEl>
                                          <p:spTgt spid="64"/>
                                        </p:tgtEl>
                                        <p:attrNameLst>
                                          <p:attrName>ppt_x</p:attrName>
                                        </p:attrNameLst>
                                      </p:cBhvr>
                                      <p:tavLst>
                                        <p:tav tm="0">
                                          <p:val>
                                            <p:strVal val="#ppt_x"/>
                                          </p:val>
                                        </p:tav>
                                        <p:tav tm="100000">
                                          <p:val>
                                            <p:strVal val="#ppt_x"/>
                                          </p:val>
                                        </p:tav>
                                      </p:tavLst>
                                    </p:anim>
                                    <p:anim calcmode="lin" valueType="num">
                                      <p:cBhvr additive="base">
                                        <p:cTn id="113" dur="500" fill="hold"/>
                                        <p:tgtEl>
                                          <p:spTgt spid="64"/>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 calcmode="lin" valueType="num">
                                      <p:cBhvr additive="base">
                                        <p:cTn id="116" dur="500" fill="hold"/>
                                        <p:tgtEl>
                                          <p:spTgt spid="65"/>
                                        </p:tgtEl>
                                        <p:attrNameLst>
                                          <p:attrName>ppt_x</p:attrName>
                                        </p:attrNameLst>
                                      </p:cBhvr>
                                      <p:tavLst>
                                        <p:tav tm="0">
                                          <p:val>
                                            <p:strVal val="#ppt_x"/>
                                          </p:val>
                                        </p:tav>
                                        <p:tav tm="100000">
                                          <p:val>
                                            <p:strVal val="#ppt_x"/>
                                          </p:val>
                                        </p:tav>
                                      </p:tavLst>
                                    </p:anim>
                                    <p:anim calcmode="lin" valueType="num">
                                      <p:cBhvr additive="base">
                                        <p:cTn id="117" dur="500" fill="hold"/>
                                        <p:tgtEl>
                                          <p:spTgt spid="65"/>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66"/>
                                        </p:tgtEl>
                                        <p:attrNameLst>
                                          <p:attrName>style.visibility</p:attrName>
                                        </p:attrNameLst>
                                      </p:cBhvr>
                                      <p:to>
                                        <p:strVal val="visible"/>
                                      </p:to>
                                    </p:set>
                                    <p:anim calcmode="lin" valueType="num">
                                      <p:cBhvr additive="base">
                                        <p:cTn id="120" dur="500" fill="hold"/>
                                        <p:tgtEl>
                                          <p:spTgt spid="66"/>
                                        </p:tgtEl>
                                        <p:attrNameLst>
                                          <p:attrName>ppt_x</p:attrName>
                                        </p:attrNameLst>
                                      </p:cBhvr>
                                      <p:tavLst>
                                        <p:tav tm="0">
                                          <p:val>
                                            <p:strVal val="#ppt_x"/>
                                          </p:val>
                                        </p:tav>
                                        <p:tav tm="100000">
                                          <p:val>
                                            <p:strVal val="#ppt_x"/>
                                          </p:val>
                                        </p:tav>
                                      </p:tavLst>
                                    </p:anim>
                                    <p:anim calcmode="lin" valueType="num">
                                      <p:cBhvr additive="base">
                                        <p:cTn id="121" dur="500" fill="hold"/>
                                        <p:tgtEl>
                                          <p:spTgt spid="66"/>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67"/>
                                        </p:tgtEl>
                                        <p:attrNameLst>
                                          <p:attrName>style.visibility</p:attrName>
                                        </p:attrNameLst>
                                      </p:cBhvr>
                                      <p:to>
                                        <p:strVal val="visible"/>
                                      </p:to>
                                    </p:set>
                                    <p:anim calcmode="lin" valueType="num">
                                      <p:cBhvr additive="base">
                                        <p:cTn id="124" dur="500" fill="hold"/>
                                        <p:tgtEl>
                                          <p:spTgt spid="67"/>
                                        </p:tgtEl>
                                        <p:attrNameLst>
                                          <p:attrName>ppt_x</p:attrName>
                                        </p:attrNameLst>
                                      </p:cBhvr>
                                      <p:tavLst>
                                        <p:tav tm="0">
                                          <p:val>
                                            <p:strVal val="#ppt_x"/>
                                          </p:val>
                                        </p:tav>
                                        <p:tav tm="100000">
                                          <p:val>
                                            <p:strVal val="#ppt_x"/>
                                          </p:val>
                                        </p:tav>
                                      </p:tavLst>
                                    </p:anim>
                                    <p:anim calcmode="lin" valueType="num">
                                      <p:cBhvr additive="base">
                                        <p:cTn id="125" dur="500" fill="hold"/>
                                        <p:tgtEl>
                                          <p:spTgt spid="6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72"/>
                                        </p:tgtEl>
                                        <p:attrNameLst>
                                          <p:attrName>style.visibility</p:attrName>
                                        </p:attrNameLst>
                                      </p:cBhvr>
                                      <p:to>
                                        <p:strVal val="visible"/>
                                      </p:to>
                                    </p:set>
                                    <p:anim calcmode="lin" valueType="num">
                                      <p:cBhvr additive="base">
                                        <p:cTn id="128" dur="500" fill="hold"/>
                                        <p:tgtEl>
                                          <p:spTgt spid="72"/>
                                        </p:tgtEl>
                                        <p:attrNameLst>
                                          <p:attrName>ppt_x</p:attrName>
                                        </p:attrNameLst>
                                      </p:cBhvr>
                                      <p:tavLst>
                                        <p:tav tm="0">
                                          <p:val>
                                            <p:strVal val="#ppt_x"/>
                                          </p:val>
                                        </p:tav>
                                        <p:tav tm="100000">
                                          <p:val>
                                            <p:strVal val="#ppt_x"/>
                                          </p:val>
                                        </p:tav>
                                      </p:tavLst>
                                    </p:anim>
                                    <p:anim calcmode="lin" valueType="num">
                                      <p:cBhvr additive="base">
                                        <p:cTn id="129"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73">
                                            <p:txEl>
                                              <p:pRg st="0" end="0"/>
                                            </p:txEl>
                                          </p:spTgt>
                                        </p:tgtEl>
                                        <p:attrNameLst>
                                          <p:attrName>style.visibility</p:attrName>
                                        </p:attrNameLst>
                                      </p:cBhvr>
                                      <p:to>
                                        <p:strVal val="visible"/>
                                      </p:to>
                                    </p:set>
                                    <p:animEffect transition="in" filter="wipe(left)">
                                      <p:cBhvr>
                                        <p:cTn id="134"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149" r="6581"/>
          <a:stretch>
            <a:fillRect/>
          </a:stretch>
        </p:blipFill>
        <p:spPr>
          <a:xfrm rot="5400000">
            <a:off x="2583180" y="-2750820"/>
            <a:ext cx="6858000" cy="1235964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134" y="0"/>
            <a:ext cx="6858000" cy="6858000"/>
          </a:xfrm>
          <a:prstGeom prst="rect">
            <a:avLst/>
          </a:prstGeom>
        </p:spPr>
      </p:pic>
      <p:sp>
        <p:nvSpPr>
          <p:cNvPr id="3" name="椭圆 2"/>
          <p:cNvSpPr/>
          <p:nvPr/>
        </p:nvSpPr>
        <p:spPr>
          <a:xfrm>
            <a:off x="6096000" y="1975220"/>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34004" y="2299311"/>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第</a:t>
            </a:r>
          </a:p>
        </p:txBody>
      </p:sp>
      <p:sp>
        <p:nvSpPr>
          <p:cNvPr id="6" name="椭圆 5"/>
          <p:cNvSpPr/>
          <p:nvPr/>
        </p:nvSpPr>
        <p:spPr>
          <a:xfrm>
            <a:off x="7499430" y="1975220"/>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28513" y="2299311"/>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一</a:t>
            </a:r>
          </a:p>
        </p:txBody>
      </p:sp>
      <p:sp>
        <p:nvSpPr>
          <p:cNvPr id="8" name="椭圆 7"/>
          <p:cNvSpPr/>
          <p:nvPr/>
        </p:nvSpPr>
        <p:spPr>
          <a:xfrm>
            <a:off x="8900209" y="1975220"/>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138213" y="2299311"/>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部</a:t>
            </a:r>
          </a:p>
        </p:txBody>
      </p:sp>
      <p:sp>
        <p:nvSpPr>
          <p:cNvPr id="10" name="椭圆 9"/>
          <p:cNvSpPr/>
          <p:nvPr/>
        </p:nvSpPr>
        <p:spPr>
          <a:xfrm>
            <a:off x="10303639" y="1975220"/>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538992" y="2299311"/>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分</a:t>
            </a:r>
          </a:p>
        </p:txBody>
      </p:sp>
      <p:sp>
        <p:nvSpPr>
          <p:cNvPr id="12" name="矩形 11"/>
          <p:cNvSpPr/>
          <p:nvPr/>
        </p:nvSpPr>
        <p:spPr>
          <a:xfrm>
            <a:off x="7074784" y="4249860"/>
            <a:ext cx="3494867" cy="830997"/>
          </a:xfrm>
          <a:prstGeom prst="rect">
            <a:avLst/>
          </a:prstGeom>
        </p:spPr>
        <p:txBody>
          <a:bodyPr wrap="none">
            <a:spAutoFit/>
          </a:bodyPr>
          <a:lstStyle/>
          <a:p>
            <a:r>
              <a:rPr lang="zh-CN" altLang="en-US" sz="4800" b="1" dirty="0">
                <a:solidFill>
                  <a:srgbClr val="FEF0D2"/>
                </a:solidFill>
                <a:latin typeface="新蒂小丸子小学版" panose="03000600000000000000" pitchFamily="66" charset="-122"/>
                <a:ea typeface="新蒂小丸子小学版" panose="03000600000000000000" pitchFamily="66" charset="-122"/>
              </a:rPr>
              <a:t>元旦的定义</a:t>
            </a:r>
          </a:p>
        </p:txBody>
      </p:sp>
      <p:cxnSp>
        <p:nvCxnSpPr>
          <p:cNvPr id="18" name="直接连接符 17"/>
          <p:cNvCxnSpPr/>
          <p:nvPr/>
        </p:nvCxnSpPr>
        <p:spPr>
          <a:xfrm>
            <a:off x="6018009" y="4061556"/>
            <a:ext cx="5259971" cy="0"/>
          </a:xfrm>
          <a:prstGeom prst="line">
            <a:avLst/>
          </a:prstGeom>
          <a:ln>
            <a:gradFill flip="none" rotWithShape="1">
              <a:gsLst>
                <a:gs pos="0">
                  <a:srgbClr val="FEF0D2">
                    <a:alpha val="0"/>
                  </a:srgbClr>
                </a:gs>
                <a:gs pos="52600">
                  <a:srgbClr val="FEF0D2"/>
                </a:gs>
                <a:gs pos="100000">
                  <a:srgbClr val="FEF0D2">
                    <a:alpha val="2800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018009" y="5203334"/>
            <a:ext cx="5259971" cy="0"/>
          </a:xfrm>
          <a:prstGeom prst="line">
            <a:avLst/>
          </a:prstGeom>
          <a:ln>
            <a:gradFill flip="none" rotWithShape="1">
              <a:gsLst>
                <a:gs pos="0">
                  <a:srgbClr val="FEF0D2">
                    <a:alpha val="0"/>
                  </a:srgbClr>
                </a:gs>
                <a:gs pos="52600">
                  <a:srgbClr val="FEF0D2"/>
                </a:gs>
                <a:gs pos="100000">
                  <a:srgbClr val="FEF0D2">
                    <a:alpha val="2800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0-#ppt_w/2"/>
                                          </p:val>
                                        </p:tav>
                                        <p:tav tm="100000">
                                          <p:val>
                                            <p:strVal val="#ppt_x"/>
                                          </p:val>
                                        </p:tav>
                                      </p:tavLst>
                                    </p:anim>
                                    <p:anim calcmode="lin" valueType="num">
                                      <p:cBhvr additive="base">
                                        <p:cTn id="53" dur="500" fill="hold"/>
                                        <p:tgtEl>
                                          <p:spTgt spid="12"/>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0-#ppt_w/2"/>
                                          </p:val>
                                        </p:tav>
                                        <p:tav tm="100000">
                                          <p:val>
                                            <p:strVal val="#ppt_x"/>
                                          </p:val>
                                        </p:tav>
                                      </p:tavLst>
                                    </p:anim>
                                    <p:anim calcmode="lin" valueType="num">
                                      <p:cBhvr additive="base">
                                        <p:cTn id="57" dur="500" fill="hold"/>
                                        <p:tgtEl>
                                          <p:spTgt spid="18"/>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0-#ppt_w/2"/>
                                          </p:val>
                                        </p:tav>
                                        <p:tav tm="100000">
                                          <p:val>
                                            <p:strVal val="#ppt_x"/>
                                          </p:val>
                                        </p:tav>
                                      </p:tavLst>
                                    </p:anim>
                                    <p:anim calcmode="lin" valueType="num">
                                      <p:cBhvr additive="base">
                                        <p:cTn id="6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7" grpId="0"/>
      <p:bldP spid="8" grpId="0" animBg="1"/>
      <p:bldP spid="9" grpId="0"/>
      <p:bldP spid="10" grpId="0" animBg="1"/>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06" y="1180501"/>
            <a:ext cx="6424283" cy="4496998"/>
          </a:xfrm>
          <a:prstGeom prst="rect">
            <a:avLst/>
          </a:prstGeom>
        </p:spPr>
      </p:pic>
      <p:sp>
        <p:nvSpPr>
          <p:cNvPr id="15" name="矩形 14"/>
          <p:cNvSpPr/>
          <p:nvPr/>
        </p:nvSpPr>
        <p:spPr>
          <a:xfrm>
            <a:off x="6123007" y="1560755"/>
            <a:ext cx="3494867" cy="830997"/>
          </a:xfrm>
          <a:prstGeom prst="rect">
            <a:avLst/>
          </a:prstGeom>
        </p:spPr>
        <p:txBody>
          <a:bodyPr wrap="none">
            <a:spAutoFit/>
          </a:bodyPr>
          <a:lstStyle/>
          <a:p>
            <a:r>
              <a:rPr lang="zh-CN" altLang="en-US" sz="4800" b="1" dirty="0">
                <a:solidFill>
                  <a:srgbClr val="D91428"/>
                </a:solidFill>
                <a:latin typeface="新蒂小丸子小学版" panose="03000600000000000000" pitchFamily="66" charset="-122"/>
                <a:ea typeface="新蒂小丸子小学版" panose="03000600000000000000" pitchFamily="66" charset="-122"/>
              </a:rPr>
              <a:t>元旦的定义</a:t>
            </a:r>
          </a:p>
        </p:txBody>
      </p:sp>
      <p:sp>
        <p:nvSpPr>
          <p:cNvPr id="2" name="文本框 1"/>
          <p:cNvSpPr txBox="1"/>
          <p:nvPr/>
        </p:nvSpPr>
        <p:spPr>
          <a:xfrm>
            <a:off x="6244927" y="2520263"/>
            <a:ext cx="3950633" cy="2477601"/>
          </a:xfrm>
          <a:prstGeom prst="rect">
            <a:avLst/>
          </a:prstGeom>
          <a:noFill/>
        </p:spPr>
        <p:txBody>
          <a:bodyPr wrap="square" rtlCol="0">
            <a:spAutoFit/>
          </a:bodyPr>
          <a:lstStyle/>
          <a:p>
            <a:pPr>
              <a:lnSpc>
                <a:spcPct val="200000"/>
              </a:lnSpc>
            </a:pPr>
            <a:r>
              <a:rPr lang="zh-CN" altLang="en-US" sz="2000" dirty="0">
                <a:latin typeface="新蒂小丸子小学版" panose="03000600000000000000" pitchFamily="66" charset="-122"/>
                <a:ea typeface="新蒂小丸子小学版" panose="03000600000000000000" pitchFamily="66" charset="-122"/>
              </a:rPr>
              <a:t>元旦又称“三元”，即岁之元、月之元、时之元。中国历史上的“元旦”之名称指的是夏历（阴历，又称农历）正月初一。</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284" y="1017922"/>
            <a:ext cx="3649977" cy="3706477"/>
          </a:xfrm>
          <a:prstGeom prst="rect">
            <a:avLst/>
          </a:prstGeom>
        </p:spPr>
      </p:pic>
      <p:grpSp>
        <p:nvGrpSpPr>
          <p:cNvPr id="7" name="组合 6"/>
          <p:cNvGrpSpPr/>
          <p:nvPr/>
        </p:nvGrpSpPr>
        <p:grpSpPr>
          <a:xfrm>
            <a:off x="2227934" y="1505262"/>
            <a:ext cx="5051707" cy="2194138"/>
            <a:chOff x="920116" y="2649024"/>
            <a:chExt cx="5051707" cy="2194138"/>
          </a:xfrm>
        </p:grpSpPr>
        <p:sp>
          <p:nvSpPr>
            <p:cNvPr id="8" name="Title 20"/>
            <p:cNvSpPr txBox="1"/>
            <p:nvPr/>
          </p:nvSpPr>
          <p:spPr>
            <a:xfrm>
              <a:off x="1301863" y="3346214"/>
              <a:ext cx="4669960" cy="149694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您的内容打在这里或者通过复制您的文本后在此框中选择粘贴您的内容打在</a:t>
              </a: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a:p>
              <a:pPr algn="just">
                <a:lnSpc>
                  <a:spcPct val="150000"/>
                </a:lnSpc>
                <a:spcBef>
                  <a:spcPts val="1200"/>
                </a:spcBef>
              </a:pP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9" name="文本框 8"/>
            <p:cNvSpPr txBox="1"/>
            <p:nvPr/>
          </p:nvSpPr>
          <p:spPr>
            <a:xfrm>
              <a:off x="920116" y="2649024"/>
              <a:ext cx="2126224" cy="679994"/>
            </a:xfrm>
            <a:prstGeom prst="rect">
              <a:avLst/>
            </a:prstGeom>
            <a:noFill/>
          </p:spPr>
          <p:txBody>
            <a:bodyPr wrap="square" rtlCol="0">
              <a:spAutoFit/>
            </a:bodyPr>
            <a:lstStyle/>
            <a:p>
              <a:pPr algn="ctr">
                <a:lnSpc>
                  <a:spcPct val="150000"/>
                </a:lnSpc>
              </a:pPr>
              <a:r>
                <a:rPr lang="zh-CN" altLang="en-US" sz="2800" b="1" dirty="0">
                  <a:solidFill>
                    <a:srgbClr val="7A0201"/>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添加标题</a:t>
              </a:r>
            </a:p>
          </p:txBody>
        </p:sp>
        <p:pic>
          <p:nvPicPr>
            <p:cNvPr id="10" name="图片 9"/>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foregroundMark x1="53679" y1="65217" x2="55220" y2="74513"/>
                          <a14:foregroundMark x1="50314" y1="67691" x2="53508" y2="76537"/>
                          <a14:backgroundMark x1="49914" y1="23463" x2="71592" y2="68666"/>
                          <a14:backgroundMark x1="40217" y1="32909" x2="64974" y2="48876"/>
                          <a14:backgroundMark x1="34683" y1="45877" x2="65887" y2="50525"/>
                          <a14:backgroundMark x1="54193" y1="82834" x2="54364" y2="90930"/>
                        </a14:backgroundRemoval>
                      </a14:imgEffect>
                    </a14:imgLayer>
                  </a14:imgProps>
                </a:ext>
                <a:ext uri="{28A0092B-C50C-407E-A947-70E740481C1C}">
                  <a14:useLocalDpi xmlns:a14="http://schemas.microsoft.com/office/drawing/2010/main" val="0"/>
                </a:ext>
              </a:extLst>
            </a:blip>
            <a:srcRect l="38524" t="56571" r="28107" b="9086"/>
            <a:stretch>
              <a:fillRect/>
            </a:stretch>
          </p:blipFill>
          <p:spPr>
            <a:xfrm rot="20033601" flipH="1">
              <a:off x="1043162" y="2938513"/>
              <a:ext cx="230712" cy="180695"/>
            </a:xfrm>
            <a:prstGeom prst="rect">
              <a:avLst/>
            </a:prstGeom>
          </p:spPr>
        </p:pic>
      </p:grpSp>
      <p:grpSp>
        <p:nvGrpSpPr>
          <p:cNvPr id="11" name="组合 10"/>
          <p:cNvGrpSpPr/>
          <p:nvPr/>
        </p:nvGrpSpPr>
        <p:grpSpPr>
          <a:xfrm>
            <a:off x="2227934" y="3300801"/>
            <a:ext cx="5051706" cy="2176942"/>
            <a:chOff x="920117" y="2666220"/>
            <a:chExt cx="5051706" cy="2176942"/>
          </a:xfrm>
        </p:grpSpPr>
        <p:sp>
          <p:nvSpPr>
            <p:cNvPr id="12" name="Title 20"/>
            <p:cNvSpPr txBox="1"/>
            <p:nvPr/>
          </p:nvSpPr>
          <p:spPr>
            <a:xfrm>
              <a:off x="1301863" y="3346214"/>
              <a:ext cx="4669960" cy="149694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您的内容打在这里或者通过复制您的文本后在此框中选择粘贴您的内容打在</a:t>
              </a: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a:p>
              <a:pPr algn="just">
                <a:lnSpc>
                  <a:spcPct val="150000"/>
                </a:lnSpc>
                <a:spcBef>
                  <a:spcPts val="1200"/>
                </a:spcBef>
              </a:pP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3" name="文本框 12"/>
            <p:cNvSpPr txBox="1"/>
            <p:nvPr/>
          </p:nvSpPr>
          <p:spPr>
            <a:xfrm>
              <a:off x="920117" y="2666220"/>
              <a:ext cx="2126224" cy="679994"/>
            </a:xfrm>
            <a:prstGeom prst="rect">
              <a:avLst/>
            </a:prstGeom>
            <a:noFill/>
          </p:spPr>
          <p:txBody>
            <a:bodyPr wrap="square" rtlCol="0">
              <a:spAutoFit/>
            </a:bodyPr>
            <a:lstStyle/>
            <a:p>
              <a:pPr algn="ctr">
                <a:lnSpc>
                  <a:spcPct val="150000"/>
                </a:lnSpc>
              </a:pPr>
              <a:r>
                <a:rPr lang="zh-CN" altLang="en-US" sz="2800" b="1" dirty="0">
                  <a:solidFill>
                    <a:srgbClr val="7A0201"/>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添加标题</a:t>
              </a:r>
            </a:p>
          </p:txBody>
        </p:sp>
        <p:pic>
          <p:nvPicPr>
            <p:cNvPr id="14" name="图片 13"/>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foregroundMark x1="53679" y1="65217" x2="55220" y2="74513"/>
                          <a14:foregroundMark x1="50314" y1="67691" x2="53508" y2="76537"/>
                          <a14:backgroundMark x1="49914" y1="23463" x2="71592" y2="68666"/>
                          <a14:backgroundMark x1="40217" y1="32909" x2="64974" y2="48876"/>
                          <a14:backgroundMark x1="34683" y1="45877" x2="65887" y2="50525"/>
                          <a14:backgroundMark x1="54193" y1="82834" x2="54364" y2="90930"/>
                        </a14:backgroundRemoval>
                      </a14:imgEffect>
                    </a14:imgLayer>
                  </a14:imgProps>
                </a:ext>
                <a:ext uri="{28A0092B-C50C-407E-A947-70E740481C1C}">
                  <a14:useLocalDpi xmlns:a14="http://schemas.microsoft.com/office/drawing/2010/main" val="0"/>
                </a:ext>
              </a:extLst>
            </a:blip>
            <a:srcRect l="38524" t="56571" r="28107" b="9086"/>
            <a:stretch>
              <a:fillRect/>
            </a:stretch>
          </p:blipFill>
          <p:spPr>
            <a:xfrm rot="20033601" flipH="1">
              <a:off x="1043162" y="2938513"/>
              <a:ext cx="230712" cy="18069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140" y="828814"/>
            <a:ext cx="5715000" cy="5715000"/>
          </a:xfrm>
          <a:prstGeom prst="rect">
            <a:avLst/>
          </a:prstGeom>
        </p:spPr>
      </p:pic>
      <p:grpSp>
        <p:nvGrpSpPr>
          <p:cNvPr id="7" name="组合 6"/>
          <p:cNvGrpSpPr/>
          <p:nvPr/>
        </p:nvGrpSpPr>
        <p:grpSpPr>
          <a:xfrm>
            <a:off x="5032094" y="1660027"/>
            <a:ext cx="5051707" cy="2194138"/>
            <a:chOff x="920116" y="2649024"/>
            <a:chExt cx="5051707" cy="2194138"/>
          </a:xfrm>
        </p:grpSpPr>
        <p:sp>
          <p:nvSpPr>
            <p:cNvPr id="8" name="Title 20"/>
            <p:cNvSpPr txBox="1"/>
            <p:nvPr/>
          </p:nvSpPr>
          <p:spPr>
            <a:xfrm>
              <a:off x="1301863" y="3346214"/>
              <a:ext cx="4669960" cy="149694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您的内容打在这里或者通过复制您的文本后在此框中选择粘贴您的内容打在</a:t>
              </a: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a:p>
              <a:pPr algn="just">
                <a:lnSpc>
                  <a:spcPct val="150000"/>
                </a:lnSpc>
                <a:spcBef>
                  <a:spcPts val="1200"/>
                </a:spcBef>
              </a:pP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9" name="文本框 8"/>
            <p:cNvSpPr txBox="1"/>
            <p:nvPr/>
          </p:nvSpPr>
          <p:spPr>
            <a:xfrm>
              <a:off x="920116" y="2649024"/>
              <a:ext cx="2126224" cy="679994"/>
            </a:xfrm>
            <a:prstGeom prst="rect">
              <a:avLst/>
            </a:prstGeom>
            <a:noFill/>
          </p:spPr>
          <p:txBody>
            <a:bodyPr wrap="square" rtlCol="0">
              <a:spAutoFit/>
            </a:bodyPr>
            <a:lstStyle/>
            <a:p>
              <a:pPr algn="ctr">
                <a:lnSpc>
                  <a:spcPct val="150000"/>
                </a:lnSpc>
              </a:pPr>
              <a:r>
                <a:rPr lang="zh-CN" altLang="en-US" sz="2800" b="1" dirty="0">
                  <a:solidFill>
                    <a:srgbClr val="7A0201"/>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添加标题</a:t>
              </a:r>
            </a:p>
          </p:txBody>
        </p:sp>
        <p:pic>
          <p:nvPicPr>
            <p:cNvPr id="10" name="图片 9"/>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foregroundMark x1="53679" y1="65217" x2="55220" y2="74513"/>
                          <a14:foregroundMark x1="50314" y1="67691" x2="53508" y2="76537"/>
                          <a14:backgroundMark x1="49914" y1="23463" x2="71592" y2="68666"/>
                          <a14:backgroundMark x1="40217" y1="32909" x2="64974" y2="48876"/>
                          <a14:backgroundMark x1="34683" y1="45877" x2="65887" y2="50525"/>
                          <a14:backgroundMark x1="54193" y1="82834" x2="54364" y2="90930"/>
                        </a14:backgroundRemoval>
                      </a14:imgEffect>
                    </a14:imgLayer>
                  </a14:imgProps>
                </a:ext>
                <a:ext uri="{28A0092B-C50C-407E-A947-70E740481C1C}">
                  <a14:useLocalDpi xmlns:a14="http://schemas.microsoft.com/office/drawing/2010/main" val="0"/>
                </a:ext>
              </a:extLst>
            </a:blip>
            <a:srcRect l="38524" t="56571" r="28107" b="9086"/>
            <a:stretch>
              <a:fillRect/>
            </a:stretch>
          </p:blipFill>
          <p:spPr>
            <a:xfrm rot="20033601" flipH="1">
              <a:off x="1043162" y="2938513"/>
              <a:ext cx="230712" cy="180695"/>
            </a:xfrm>
            <a:prstGeom prst="rect">
              <a:avLst/>
            </a:prstGeom>
          </p:spPr>
        </p:pic>
      </p:grpSp>
      <p:grpSp>
        <p:nvGrpSpPr>
          <p:cNvPr id="11" name="组合 10"/>
          <p:cNvGrpSpPr/>
          <p:nvPr/>
        </p:nvGrpSpPr>
        <p:grpSpPr>
          <a:xfrm>
            <a:off x="5032094" y="3455566"/>
            <a:ext cx="5051706" cy="2176942"/>
            <a:chOff x="920117" y="2666220"/>
            <a:chExt cx="5051706" cy="2176942"/>
          </a:xfrm>
        </p:grpSpPr>
        <p:sp>
          <p:nvSpPr>
            <p:cNvPr id="12" name="Title 20"/>
            <p:cNvSpPr txBox="1"/>
            <p:nvPr/>
          </p:nvSpPr>
          <p:spPr>
            <a:xfrm>
              <a:off x="1301863" y="3346214"/>
              <a:ext cx="4669960" cy="149694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您的内容打在这里或者通过复制您的文本后在此框中选择粘贴您的内容打在</a:t>
              </a: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a:p>
              <a:pPr algn="just">
                <a:lnSpc>
                  <a:spcPct val="150000"/>
                </a:lnSpc>
                <a:spcBef>
                  <a:spcPts val="1200"/>
                </a:spcBef>
              </a:pP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3" name="文本框 12"/>
            <p:cNvSpPr txBox="1"/>
            <p:nvPr/>
          </p:nvSpPr>
          <p:spPr>
            <a:xfrm>
              <a:off x="920117" y="2666220"/>
              <a:ext cx="2126224" cy="679994"/>
            </a:xfrm>
            <a:prstGeom prst="rect">
              <a:avLst/>
            </a:prstGeom>
            <a:noFill/>
          </p:spPr>
          <p:txBody>
            <a:bodyPr wrap="square" rtlCol="0">
              <a:spAutoFit/>
            </a:bodyPr>
            <a:lstStyle/>
            <a:p>
              <a:pPr algn="ctr">
                <a:lnSpc>
                  <a:spcPct val="150000"/>
                </a:lnSpc>
              </a:pPr>
              <a:r>
                <a:rPr lang="zh-CN" altLang="en-US" sz="2800" b="1" dirty="0">
                  <a:solidFill>
                    <a:srgbClr val="7A0201"/>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添加标题</a:t>
              </a:r>
            </a:p>
          </p:txBody>
        </p:sp>
        <p:pic>
          <p:nvPicPr>
            <p:cNvPr id="14" name="图片 13"/>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foregroundMark x1="53679" y1="65217" x2="55220" y2="74513"/>
                          <a14:foregroundMark x1="50314" y1="67691" x2="53508" y2="76537"/>
                          <a14:backgroundMark x1="49914" y1="23463" x2="71592" y2="68666"/>
                          <a14:backgroundMark x1="40217" y1="32909" x2="64974" y2="48876"/>
                          <a14:backgroundMark x1="34683" y1="45877" x2="65887" y2="50525"/>
                          <a14:backgroundMark x1="54193" y1="82834" x2="54364" y2="90930"/>
                        </a14:backgroundRemoval>
                      </a14:imgEffect>
                    </a14:imgLayer>
                  </a14:imgProps>
                </a:ext>
                <a:ext uri="{28A0092B-C50C-407E-A947-70E740481C1C}">
                  <a14:useLocalDpi xmlns:a14="http://schemas.microsoft.com/office/drawing/2010/main" val="0"/>
                </a:ext>
              </a:extLst>
            </a:blip>
            <a:srcRect l="38524" t="56571" r="28107" b="9086"/>
            <a:stretch>
              <a:fillRect/>
            </a:stretch>
          </p:blipFill>
          <p:spPr>
            <a:xfrm rot="20033601" flipH="1">
              <a:off x="1043162" y="2938513"/>
              <a:ext cx="230712" cy="18069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2578" y="787065"/>
            <a:ext cx="6257554" cy="4742251"/>
          </a:xfrm>
          <a:prstGeom prst="rect">
            <a:avLst/>
          </a:prstGeom>
        </p:spPr>
      </p:pic>
      <p:sp>
        <p:nvSpPr>
          <p:cNvPr id="7" name="椭圆 6"/>
          <p:cNvSpPr/>
          <p:nvPr/>
        </p:nvSpPr>
        <p:spPr>
          <a:xfrm>
            <a:off x="5719957" y="1552171"/>
            <a:ext cx="817703" cy="817703"/>
          </a:xfrm>
          <a:prstGeom prst="ellipse">
            <a:avLst/>
          </a:prstGeom>
          <a:noFill/>
          <a:ln>
            <a:solidFill>
              <a:srgbClr val="D91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719957" y="1580838"/>
            <a:ext cx="740780" cy="923330"/>
          </a:xfrm>
          <a:prstGeom prst="rect">
            <a:avLst/>
          </a:prstGeom>
          <a:noFill/>
        </p:spPr>
        <p:txBody>
          <a:bodyPr wrap="square" rtlCol="0">
            <a:spAutoFit/>
          </a:bodyPr>
          <a:lstStyle/>
          <a:p>
            <a:r>
              <a:rPr lang="en-US" altLang="zh-CN" sz="5400" dirty="0">
                <a:solidFill>
                  <a:srgbClr val="D91428"/>
                </a:solidFill>
                <a:latin typeface="新蒂小丸子小学版" panose="03000600000000000000" pitchFamily="66" charset="-122"/>
                <a:ea typeface="新蒂小丸子小学版" panose="03000600000000000000" pitchFamily="66" charset="-122"/>
              </a:rPr>
              <a:t>01.</a:t>
            </a:r>
            <a:endParaRPr lang="zh-CN" altLang="en-US" sz="5400" dirty="0">
              <a:solidFill>
                <a:srgbClr val="D91428"/>
              </a:solidFill>
              <a:latin typeface="新蒂小丸子小学版" panose="03000600000000000000" pitchFamily="66" charset="-122"/>
              <a:ea typeface="新蒂小丸子小学版" panose="03000600000000000000" pitchFamily="66" charset="-122"/>
            </a:endParaRPr>
          </a:p>
        </p:txBody>
      </p:sp>
      <p:sp>
        <p:nvSpPr>
          <p:cNvPr id="9" name="Title 20"/>
          <p:cNvSpPr txBox="1"/>
          <p:nvPr/>
        </p:nvSpPr>
        <p:spPr>
          <a:xfrm>
            <a:off x="6812907" y="1580838"/>
            <a:ext cx="3262990" cy="88139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0" name="椭圆 9"/>
          <p:cNvSpPr/>
          <p:nvPr/>
        </p:nvSpPr>
        <p:spPr>
          <a:xfrm>
            <a:off x="5700313" y="2953461"/>
            <a:ext cx="817703" cy="817703"/>
          </a:xfrm>
          <a:prstGeom prst="ellipse">
            <a:avLst/>
          </a:prstGeom>
          <a:noFill/>
          <a:ln>
            <a:solidFill>
              <a:srgbClr val="D91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00313" y="2982128"/>
            <a:ext cx="740780" cy="923330"/>
          </a:xfrm>
          <a:prstGeom prst="rect">
            <a:avLst/>
          </a:prstGeom>
          <a:noFill/>
        </p:spPr>
        <p:txBody>
          <a:bodyPr wrap="square" rtlCol="0">
            <a:spAutoFit/>
          </a:bodyPr>
          <a:lstStyle/>
          <a:p>
            <a:r>
              <a:rPr lang="en-US" altLang="zh-CN" sz="5400" dirty="0">
                <a:solidFill>
                  <a:srgbClr val="D91428"/>
                </a:solidFill>
                <a:latin typeface="新蒂小丸子小学版" panose="03000600000000000000" pitchFamily="66" charset="-122"/>
                <a:ea typeface="新蒂小丸子小学版" panose="03000600000000000000" pitchFamily="66" charset="-122"/>
              </a:rPr>
              <a:t>02.</a:t>
            </a:r>
            <a:endParaRPr lang="zh-CN" altLang="en-US" sz="5400" dirty="0">
              <a:solidFill>
                <a:srgbClr val="D91428"/>
              </a:solidFill>
              <a:latin typeface="新蒂小丸子小学版" panose="03000600000000000000" pitchFamily="66" charset="-122"/>
              <a:ea typeface="新蒂小丸子小学版" panose="03000600000000000000" pitchFamily="66" charset="-122"/>
            </a:endParaRPr>
          </a:p>
        </p:txBody>
      </p:sp>
      <p:sp>
        <p:nvSpPr>
          <p:cNvPr id="12" name="Title 20"/>
          <p:cNvSpPr txBox="1"/>
          <p:nvPr/>
        </p:nvSpPr>
        <p:spPr>
          <a:xfrm>
            <a:off x="6793263" y="2982128"/>
            <a:ext cx="3262990" cy="88139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3" name="椭圆 12"/>
          <p:cNvSpPr/>
          <p:nvPr/>
        </p:nvSpPr>
        <p:spPr>
          <a:xfrm>
            <a:off x="5729289" y="4266361"/>
            <a:ext cx="817703" cy="817703"/>
          </a:xfrm>
          <a:prstGeom prst="ellipse">
            <a:avLst/>
          </a:prstGeom>
          <a:noFill/>
          <a:ln>
            <a:solidFill>
              <a:srgbClr val="D91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729289" y="4295028"/>
            <a:ext cx="740780" cy="923330"/>
          </a:xfrm>
          <a:prstGeom prst="rect">
            <a:avLst/>
          </a:prstGeom>
          <a:noFill/>
        </p:spPr>
        <p:txBody>
          <a:bodyPr wrap="square" rtlCol="0">
            <a:spAutoFit/>
          </a:bodyPr>
          <a:lstStyle/>
          <a:p>
            <a:r>
              <a:rPr lang="en-US" altLang="zh-CN" sz="5400" dirty="0">
                <a:solidFill>
                  <a:srgbClr val="D91428"/>
                </a:solidFill>
                <a:latin typeface="新蒂小丸子小学版" panose="03000600000000000000" pitchFamily="66" charset="-122"/>
                <a:ea typeface="新蒂小丸子小学版" panose="03000600000000000000" pitchFamily="66" charset="-122"/>
              </a:rPr>
              <a:t>03.</a:t>
            </a:r>
            <a:endParaRPr lang="zh-CN" altLang="en-US" sz="5400" dirty="0">
              <a:solidFill>
                <a:srgbClr val="D91428"/>
              </a:solidFill>
              <a:latin typeface="新蒂小丸子小学版" panose="03000600000000000000" pitchFamily="66" charset="-122"/>
              <a:ea typeface="新蒂小丸子小学版" panose="03000600000000000000" pitchFamily="66" charset="-122"/>
            </a:endParaRPr>
          </a:p>
        </p:txBody>
      </p:sp>
      <p:sp>
        <p:nvSpPr>
          <p:cNvPr id="15" name="Title 20"/>
          <p:cNvSpPr txBox="1"/>
          <p:nvPr/>
        </p:nvSpPr>
        <p:spPr>
          <a:xfrm>
            <a:off x="6822239" y="4295028"/>
            <a:ext cx="3262990" cy="88139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2000" dirty="0">
              <a:solidFill>
                <a:srgbClr val="7A0201"/>
              </a:solidFill>
              <a:latin typeface="方正喵呜体" panose="02010600010101010101" pitchFamily="2" charset="-122"/>
              <a:ea typeface="方正喵呜体" panose="0201060001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p:bldP spid="12" grpId="0"/>
      <p:bldP spid="13" grpId="0" animBg="1"/>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2"/>
          </a:solidFill>
        </p:spPr>
      </p:pic>
      <p:pic>
        <p:nvPicPr>
          <p:cNvPr id="4"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5351181" y="1782194"/>
            <a:ext cx="1404757" cy="9051403"/>
          </a:xfrm>
          <a:prstGeom prst="rect">
            <a:avLst/>
          </a:prstGeom>
        </p:spPr>
      </p:pic>
      <p:sp>
        <p:nvSpPr>
          <p:cNvPr id="5" name="矩形 4"/>
          <p:cNvSpPr/>
          <p:nvPr/>
        </p:nvSpPr>
        <p:spPr>
          <a:xfrm>
            <a:off x="1666754" y="1088019"/>
            <a:ext cx="8912507" cy="4517497"/>
          </a:xfrm>
          <a:prstGeom prst="rect">
            <a:avLst/>
          </a:prstGeom>
          <a:solidFill>
            <a:srgbClr val="FE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任意多边形: 形状 5"/>
          <p:cNvSpPr/>
          <p:nvPr/>
        </p:nvSpPr>
        <p:spPr>
          <a:xfrm>
            <a:off x="1745655" y="2286000"/>
            <a:ext cx="8833606" cy="1691640"/>
          </a:xfrm>
          <a:custGeom>
            <a:avLst/>
            <a:gdLst>
              <a:gd name="connsiteX0" fmla="*/ 0 w 8351520"/>
              <a:gd name="connsiteY0" fmla="*/ 0 h 1691640"/>
              <a:gd name="connsiteX1" fmla="*/ 1676400 w 8351520"/>
              <a:gd name="connsiteY1" fmla="*/ 1691640 h 1691640"/>
              <a:gd name="connsiteX2" fmla="*/ 3291840 w 8351520"/>
              <a:gd name="connsiteY2" fmla="*/ 76200 h 1691640"/>
              <a:gd name="connsiteX3" fmla="*/ 4617720 w 8351520"/>
              <a:gd name="connsiteY3" fmla="*/ 1691640 h 1691640"/>
              <a:gd name="connsiteX4" fmla="*/ 5745480 w 8351520"/>
              <a:gd name="connsiteY4" fmla="*/ 213360 h 1691640"/>
              <a:gd name="connsiteX5" fmla="*/ 6979920 w 8351520"/>
              <a:gd name="connsiteY5" fmla="*/ 1691640 h 1691640"/>
              <a:gd name="connsiteX6" fmla="*/ 8351520 w 8351520"/>
              <a:gd name="connsiteY6" fmla="*/ 137160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1520" h="1691640">
                <a:moveTo>
                  <a:pt x="0" y="0"/>
                </a:moveTo>
                <a:lnTo>
                  <a:pt x="1676400" y="1691640"/>
                </a:lnTo>
                <a:lnTo>
                  <a:pt x="3291840" y="76200"/>
                </a:lnTo>
                <a:lnTo>
                  <a:pt x="4617720" y="1691640"/>
                </a:lnTo>
                <a:lnTo>
                  <a:pt x="5745480" y="213360"/>
                </a:lnTo>
                <a:lnTo>
                  <a:pt x="6979920" y="1691640"/>
                </a:lnTo>
                <a:lnTo>
                  <a:pt x="8351520" y="137160"/>
                </a:lnTo>
              </a:path>
            </a:pathLst>
          </a:custGeom>
          <a:noFill/>
          <a:ln>
            <a:solidFill>
              <a:srgbClr val="D91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27867" t="28133" r="29466" b="33200"/>
          <a:stretch>
            <a:fillRect/>
          </a:stretch>
        </p:blipFill>
        <p:spPr>
          <a:xfrm>
            <a:off x="2453640" y="2788920"/>
            <a:ext cx="1866637" cy="1691640"/>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27867" t="28133" r="29466" b="33200"/>
          <a:stretch>
            <a:fillRect/>
          </a:stretch>
        </p:blipFill>
        <p:spPr>
          <a:xfrm>
            <a:off x="4173844" y="1440180"/>
            <a:ext cx="1866637" cy="1691640"/>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27867" t="28133" r="29466" b="33200"/>
          <a:stretch>
            <a:fillRect/>
          </a:stretch>
        </p:blipFill>
        <p:spPr>
          <a:xfrm>
            <a:off x="5656348" y="2956560"/>
            <a:ext cx="1866637" cy="1691640"/>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27867" t="28133" r="29466" b="33200"/>
          <a:stretch>
            <a:fillRect/>
          </a:stretch>
        </p:blipFill>
        <p:spPr>
          <a:xfrm>
            <a:off x="8117804" y="2941320"/>
            <a:ext cx="1866637" cy="1691640"/>
          </a:xfrm>
          <a:prstGeom prst="rect">
            <a:avLst/>
          </a:prstGeom>
        </p:spPr>
      </p:pic>
      <p:sp>
        <p:nvSpPr>
          <p:cNvPr id="12" name="Title 20"/>
          <p:cNvSpPr txBox="1"/>
          <p:nvPr/>
        </p:nvSpPr>
        <p:spPr>
          <a:xfrm>
            <a:off x="2505034" y="4530603"/>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3" name="Title 20"/>
          <p:cNvSpPr txBox="1"/>
          <p:nvPr/>
        </p:nvSpPr>
        <p:spPr>
          <a:xfrm>
            <a:off x="4179604" y="3346767"/>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4" name="Title 20"/>
          <p:cNvSpPr txBox="1"/>
          <p:nvPr/>
        </p:nvSpPr>
        <p:spPr>
          <a:xfrm>
            <a:off x="5759137" y="1848791"/>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
        <p:nvSpPr>
          <p:cNvPr id="15" name="Title 20"/>
          <p:cNvSpPr txBox="1"/>
          <p:nvPr/>
        </p:nvSpPr>
        <p:spPr>
          <a:xfrm>
            <a:off x="8307815" y="1862629"/>
            <a:ext cx="1763848" cy="94012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400" dirty="0">
                <a:solidFill>
                  <a:srgbClr val="7A0201"/>
                </a:solidFill>
                <a:latin typeface="方正喵呜体" panose="02010600010101010101" pitchFamily="2" charset="-122"/>
                <a:ea typeface="方正喵呜体" panose="02010600010101010101" pitchFamily="2" charset="-122"/>
                <a:cs typeface="+mn-ea"/>
                <a:sym typeface="+mn-lt"/>
              </a:rPr>
              <a:t>您的内容打在这里或者通过复制您的文本后在此框中</a:t>
            </a:r>
            <a:endParaRPr lang="en-US" altLang="zh-CN" sz="1400" dirty="0">
              <a:solidFill>
                <a:srgbClr val="7A0201"/>
              </a:solidFill>
              <a:latin typeface="方正喵呜体" panose="02010600010101010101" pitchFamily="2" charset="-122"/>
              <a:ea typeface="方正喵呜体" panose="0201060001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149" r="6581"/>
          <a:stretch>
            <a:fillRect/>
          </a:stretch>
        </p:blipFill>
        <p:spPr>
          <a:xfrm rot="5400000">
            <a:off x="2575560" y="-2758440"/>
            <a:ext cx="6858000" cy="1237488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268" y="219918"/>
            <a:ext cx="6858000" cy="6858000"/>
          </a:xfrm>
          <a:prstGeom prst="rect">
            <a:avLst/>
          </a:prstGeom>
        </p:spPr>
      </p:pic>
      <p:sp>
        <p:nvSpPr>
          <p:cNvPr id="5" name="椭圆 4"/>
          <p:cNvSpPr/>
          <p:nvPr/>
        </p:nvSpPr>
        <p:spPr>
          <a:xfrm>
            <a:off x="5686594" y="1902685"/>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24598" y="2226776"/>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第</a:t>
            </a:r>
          </a:p>
        </p:txBody>
      </p:sp>
      <p:sp>
        <p:nvSpPr>
          <p:cNvPr id="7" name="椭圆 6"/>
          <p:cNvSpPr/>
          <p:nvPr/>
        </p:nvSpPr>
        <p:spPr>
          <a:xfrm>
            <a:off x="7090024" y="1902685"/>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319107" y="2226776"/>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二</a:t>
            </a:r>
          </a:p>
        </p:txBody>
      </p:sp>
      <p:sp>
        <p:nvSpPr>
          <p:cNvPr id="9" name="椭圆 8"/>
          <p:cNvSpPr/>
          <p:nvPr/>
        </p:nvSpPr>
        <p:spPr>
          <a:xfrm>
            <a:off x="8490803" y="1902685"/>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728807" y="2226776"/>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部</a:t>
            </a:r>
          </a:p>
        </p:txBody>
      </p:sp>
      <p:sp>
        <p:nvSpPr>
          <p:cNvPr id="11" name="椭圆 10"/>
          <p:cNvSpPr/>
          <p:nvPr/>
        </p:nvSpPr>
        <p:spPr>
          <a:xfrm>
            <a:off x="9894233" y="1902685"/>
            <a:ext cx="1403430" cy="1403430"/>
          </a:xfrm>
          <a:prstGeom prst="ellipse">
            <a:avLst/>
          </a:prstGeom>
          <a:noFill/>
          <a:ln>
            <a:solidFill>
              <a:srgbClr val="FE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129586" y="2226776"/>
            <a:ext cx="740780" cy="923330"/>
          </a:xfrm>
          <a:prstGeom prst="rect">
            <a:avLst/>
          </a:prstGeom>
          <a:noFill/>
        </p:spPr>
        <p:txBody>
          <a:bodyPr wrap="square" rtlCol="0">
            <a:spAutoFit/>
          </a:bodyPr>
          <a:lstStyle/>
          <a:p>
            <a:r>
              <a:rPr lang="zh-CN" altLang="en-US" sz="5400" dirty="0">
                <a:solidFill>
                  <a:srgbClr val="FEF0D2"/>
                </a:solidFill>
                <a:latin typeface="新蒂小丸子小学版" panose="03000600000000000000" pitchFamily="66" charset="-122"/>
                <a:ea typeface="新蒂小丸子小学版" panose="03000600000000000000" pitchFamily="66" charset="-122"/>
              </a:rPr>
              <a:t>分</a:t>
            </a:r>
          </a:p>
        </p:txBody>
      </p:sp>
      <p:sp>
        <p:nvSpPr>
          <p:cNvPr id="13" name="矩形 12"/>
          <p:cNvSpPr/>
          <p:nvPr/>
        </p:nvSpPr>
        <p:spPr>
          <a:xfrm>
            <a:off x="5847382" y="4248477"/>
            <a:ext cx="5638082" cy="769441"/>
          </a:xfrm>
          <a:prstGeom prst="rect">
            <a:avLst/>
          </a:prstGeom>
        </p:spPr>
        <p:txBody>
          <a:bodyPr wrap="none">
            <a:spAutoFit/>
          </a:bodyPr>
          <a:lstStyle/>
          <a:p>
            <a:r>
              <a:rPr lang="zh-CN" altLang="en-US" sz="4400" b="1" dirty="0">
                <a:solidFill>
                  <a:srgbClr val="FEF0D2"/>
                </a:solidFill>
                <a:latin typeface="新蒂小丸子小学版" panose="03000600000000000000" pitchFamily="66" charset="-122"/>
                <a:ea typeface="新蒂小丸子小学版" panose="03000600000000000000" pitchFamily="66" charset="-122"/>
              </a:rPr>
              <a:t>世界各地的元旦趣闻</a:t>
            </a:r>
          </a:p>
        </p:txBody>
      </p:sp>
      <p:cxnSp>
        <p:nvCxnSpPr>
          <p:cNvPr id="14" name="直接连接符 13"/>
          <p:cNvCxnSpPr/>
          <p:nvPr/>
        </p:nvCxnSpPr>
        <p:spPr>
          <a:xfrm>
            <a:off x="5608603" y="3989021"/>
            <a:ext cx="5259971" cy="0"/>
          </a:xfrm>
          <a:prstGeom prst="line">
            <a:avLst/>
          </a:prstGeom>
          <a:ln>
            <a:gradFill flip="none" rotWithShape="1">
              <a:gsLst>
                <a:gs pos="0">
                  <a:srgbClr val="FEF0D2">
                    <a:alpha val="0"/>
                  </a:srgbClr>
                </a:gs>
                <a:gs pos="52600">
                  <a:srgbClr val="FEF0D2"/>
                </a:gs>
                <a:gs pos="100000">
                  <a:srgbClr val="FEF0D2">
                    <a:alpha val="2800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08603" y="5130799"/>
            <a:ext cx="5259971" cy="0"/>
          </a:xfrm>
          <a:prstGeom prst="line">
            <a:avLst/>
          </a:prstGeom>
          <a:ln>
            <a:gradFill flip="none" rotWithShape="1">
              <a:gsLst>
                <a:gs pos="0">
                  <a:srgbClr val="FEF0D2">
                    <a:alpha val="0"/>
                  </a:srgbClr>
                </a:gs>
                <a:gs pos="52600">
                  <a:srgbClr val="FEF0D2"/>
                </a:gs>
                <a:gs pos="100000">
                  <a:srgbClr val="FEF0D2">
                    <a:alpha val="2800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0-#ppt_w/2"/>
                                          </p:val>
                                        </p:tav>
                                        <p:tav tm="100000">
                                          <p:val>
                                            <p:strVal val="#ppt_x"/>
                                          </p:val>
                                        </p:tav>
                                      </p:tavLst>
                                    </p:anim>
                                    <p:anim calcmode="lin" valueType="num">
                                      <p:cBhvr additive="base">
                                        <p:cTn id="53" dur="500" fill="hold"/>
                                        <p:tgtEl>
                                          <p:spTgt spid="1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0-#ppt_w/2"/>
                                          </p:val>
                                        </p:tav>
                                        <p:tav tm="100000">
                                          <p:val>
                                            <p:strVal val="#ppt_x"/>
                                          </p:val>
                                        </p:tav>
                                      </p:tavLst>
                                    </p:anim>
                                    <p:anim calcmode="lin" valueType="num">
                                      <p:cBhvr additive="base">
                                        <p:cTn id="57" dur="500" fill="hold"/>
                                        <p:tgtEl>
                                          <p:spTgt spid="14"/>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0-#ppt_w/2"/>
                                          </p:val>
                                        </p:tav>
                                        <p:tav tm="100000">
                                          <p:val>
                                            <p:strVal val="#ppt_x"/>
                                          </p:val>
                                        </p:tav>
                                      </p:tavLst>
                                    </p:anim>
                                    <p:anim calcmode="lin" valueType="num">
                                      <p:cBhvr additive="base">
                                        <p:cTn id="6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p:bldLst>
  </p:timing>
</p:sld>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1004</Words>
  <Application>Microsoft Office PowerPoint</Application>
  <PresentationFormat>自定义</PresentationFormat>
  <Paragraphs>131</Paragraphs>
  <Slides>25</Slides>
  <Notes>25</Notes>
  <HiddenSlides>0</HiddenSlides>
  <MMClips>1</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吴晓</cp:lastModifiedBy>
  <cp:revision>161</cp:revision>
  <dcterms:created xsi:type="dcterms:W3CDTF">2018-11-21T14:50:00Z</dcterms:created>
  <dcterms:modified xsi:type="dcterms:W3CDTF">2018-12-22T01:59:49Z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